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7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2/5/2016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492896"/>
            <a:ext cx="46085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ASP.NET MVC</a:t>
            </a:r>
            <a:br>
              <a:rPr lang="et-EE" dirty="0" smtClean="0"/>
            </a:br>
            <a:r>
              <a:rPr lang="et-EE" dirty="0" smtClean="0"/>
              <a:t>Sissejuhatus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Andres </a:t>
            </a:r>
            <a:r>
              <a:rPr lang="et-EE" dirty="0" smtClean="0"/>
              <a:t>Käver, IT Kolledž </a:t>
            </a:r>
            <a:r>
              <a:rPr lang="et-EE" dirty="0" smtClean="0"/>
              <a:t>201</a:t>
            </a:r>
            <a:r>
              <a:rPr lang="en-US" dirty="0" smtClean="0"/>
              <a:t>6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7247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Mida, milleks, kuidas, jne.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Kuidas tehakse veebirakendusi tänapäevaste arendusvahenditega.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Mustrid ja tehnoloogiad – MVC jmt, Entity Framework (Code First), Unit of Work, Dependency injection, Repository, koodihaldus, 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– </a:t>
            </a:r>
            <a:r>
              <a:rPr lang="et-EE" dirty="0" smtClean="0"/>
              <a:t>2</a:t>
            </a:r>
            <a:r>
              <a:rPr lang="en-US" dirty="0" smtClean="0"/>
              <a:t>x2</a:t>
            </a:r>
            <a:r>
              <a:rPr lang="et-EE" dirty="0" smtClean="0"/>
              <a:t>-liikmelised </a:t>
            </a:r>
            <a:r>
              <a:rPr lang="et-EE" dirty="0" smtClean="0"/>
              <a:t>grupid + õppejõud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jaotatud mitmeks vaheetapiks, et ei kuhjuks lõppu</a:t>
            </a:r>
          </a:p>
        </p:txBody>
      </p:sp>
    </p:spTree>
    <p:extLst>
      <p:ext uri="{BB962C8B-B14F-4D97-AF65-F5344CB8AC3E}">
        <p14:creationId xmlns:p14="http://schemas.microsoft.com/office/powerpoint/2010/main" val="109050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Hinne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25%/2</a:t>
            </a:r>
            <a:r>
              <a:rPr lang="et-EE" dirty="0" smtClean="0"/>
              <a:t>5% </a:t>
            </a:r>
            <a:r>
              <a:rPr lang="et-EE" dirty="0" smtClean="0"/>
              <a:t>projekt, 15% teoreetiline eksam, 35% praktiline eksam.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Kõikides hinde osades &gt;50% nõue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– sisu suhteliselt lihtne, 5-10 seotud olemit (pluss kasutajahaldus).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Põhirõhk mustritel ja tehnoloogiatel.</a:t>
            </a:r>
          </a:p>
        </p:txBody>
      </p:sp>
    </p:spTree>
    <p:extLst>
      <p:ext uri="{BB962C8B-B14F-4D97-AF65-F5344CB8AC3E}">
        <p14:creationId xmlns:p14="http://schemas.microsoft.com/office/powerpoint/2010/main" val="61106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2x</a:t>
            </a:r>
            <a:r>
              <a:rPr lang="et-EE" dirty="0" smtClean="0"/>
              <a:t>2-liikmelised </a:t>
            </a:r>
            <a:r>
              <a:rPr lang="et-EE" dirty="0" smtClean="0"/>
              <a:t>meeskonnad – ei mingit tegemisest viilimist ja vastutuse hajumist (+ õppejõud)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Sisu lihtne, </a:t>
            </a:r>
            <a:r>
              <a:rPr lang="et-EE" dirty="0" smtClean="0"/>
              <a:t>10</a:t>
            </a:r>
            <a:r>
              <a:rPr lang="en-US" dirty="0" smtClean="0"/>
              <a:t>++</a:t>
            </a:r>
            <a:r>
              <a:rPr lang="et-EE" dirty="0" smtClean="0"/>
              <a:t> </a:t>
            </a:r>
            <a:r>
              <a:rPr lang="et-EE" dirty="0" smtClean="0"/>
              <a:t>seotud olemit + kasutajate haldus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Soovitavalt praktiline projekt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Võimalikud teemad: CRM, raamatukogu, retseptiraamat, küsimustikud, flashcards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0629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etapid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sz="2000" dirty="0" smtClean="0"/>
              <a:t>Meeskonna moodustamine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projekti idee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TFS</a:t>
            </a:r>
            <a:r>
              <a:rPr lang="en-US" sz="2000" dirty="0" smtClean="0"/>
              <a:t>/GitHub</a:t>
            </a:r>
            <a:r>
              <a:rPr lang="et-EE" sz="2000" dirty="0" smtClean="0"/>
              <a:t> </a:t>
            </a:r>
            <a:r>
              <a:rPr lang="et-EE" sz="2000" dirty="0" smtClean="0"/>
              <a:t>seadistatud, commitid kõigilt liikmetelt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Projekt kirjeldatud, joonistatud umbkaudsed ekraanivormid – ZZ/YY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Tööjaotus, olemid ja ekraanivormid jagatud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MVC põhi olemas, koos mõne vaate ja kontrolleriga. Mudel ja äriloogika eraldi projektides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Deploy seadistatud ja prototüüp servis olemas – </a:t>
            </a:r>
            <a:r>
              <a:rPr lang="et-EE" sz="2000" dirty="0"/>
              <a:t>ZZ/YY</a:t>
            </a:r>
            <a:endParaRPr lang="et-EE" sz="2000" dirty="0" smtClean="0"/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50% vaadetest olemas, vaatemudelid, kasutajate autentimine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90% vaadetest olemas, masterpages jne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Internatsionaliseerimine ja valideerimine valmis – </a:t>
            </a:r>
            <a:r>
              <a:rPr lang="et-EE" sz="2000" dirty="0"/>
              <a:t>ZZ/YY</a:t>
            </a:r>
            <a:endParaRPr lang="et-EE" sz="2000" dirty="0" smtClean="0"/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Viimane lihv, kõik on valmis projekti esitlemiseks– </a:t>
            </a:r>
            <a:r>
              <a:rPr lang="et-EE" sz="2000" dirty="0"/>
              <a:t>ZZ/YY</a:t>
            </a:r>
          </a:p>
        </p:txBody>
      </p:sp>
    </p:spTree>
    <p:extLst>
      <p:ext uri="{BB962C8B-B14F-4D97-AF65-F5344CB8AC3E}">
        <p14:creationId xmlns:p14="http://schemas.microsoft.com/office/powerpoint/2010/main" val="163952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Loengud/praktikumid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sz="2000" dirty="0" smtClean="0"/>
              <a:t>01 – MVC muster, WebForms vs asp.net MVC, näidisaplikatsioon, tugevalt tüübitud vaated ja viewbag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02 – Entity Framework Code First, migreerimine, andmete kuvamine, linq, andmete loomine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03 – andmete kuvamine (komponendid), autoriseerimine, failide upload, tfs, deploy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04 – Vaated. Razor, code expressions, code blocks, osalised vaated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05 – html helperid, pagineerimine, custom html helper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06 – routing </a:t>
            </a:r>
            <a:r>
              <a:rPr lang="et-EE" sz="2000" smtClean="0"/>
              <a:t>ja kontrollerid</a:t>
            </a:r>
            <a:r>
              <a:rPr lang="et-EE" sz="2000" dirty="0" smtClean="0"/>
              <a:t>, valideerimine, lokalisatsioon, IoC/dependency injection, repository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07 – bundles, minification, virtual paths, js transformatsioon, CachedRepository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08 - reserv</a:t>
            </a:r>
          </a:p>
        </p:txBody>
      </p:sp>
    </p:spTree>
    <p:extLst>
      <p:ext uri="{BB962C8B-B14F-4D97-AF65-F5344CB8AC3E}">
        <p14:creationId xmlns:p14="http://schemas.microsoft.com/office/powerpoint/2010/main" val="36964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2390</TotalTime>
  <Words>333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 2</vt:lpstr>
      <vt:lpstr>Technic</vt:lpstr>
      <vt:lpstr>ASP.NET MVC Sissejuhatus</vt:lpstr>
      <vt:lpstr>Mida, milleks, kuidas, jne.</vt:lpstr>
      <vt:lpstr>Hinne</vt:lpstr>
      <vt:lpstr>Projekt</vt:lpstr>
      <vt:lpstr>Projekti etapid</vt:lpstr>
      <vt:lpstr>Loengud/praktikumid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käver</cp:lastModifiedBy>
  <cp:revision>28</cp:revision>
  <dcterms:created xsi:type="dcterms:W3CDTF">2013-03-02T11:37:05Z</dcterms:created>
  <dcterms:modified xsi:type="dcterms:W3CDTF">2016-02-05T07:57:15Z</dcterms:modified>
</cp:coreProperties>
</file>