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576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04/06/15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04/06/15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04/06/15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04/06/15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04/06/15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04/06/15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04/06/15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04/06/15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04/06/15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04/06/15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04/06/15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04/06/15</a:t>
            </a:fld>
            <a:endParaRPr lang="en-US" sz="100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algn="ctr" eaLnBrk="1" latinLnBrk="0" hangingPunct="1"/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95736" y="2492896"/>
            <a:ext cx="4608512" cy="1368152"/>
          </a:xfrm>
        </p:spPr>
        <p:txBody>
          <a:bodyPr>
            <a:normAutofit fontScale="90000"/>
          </a:bodyPr>
          <a:lstStyle/>
          <a:p>
            <a:pPr algn="ctr"/>
            <a:r>
              <a:rPr lang="et-EE" dirty="0" smtClean="0"/>
              <a:t>ASP.NET MVC</a:t>
            </a:r>
            <a:br>
              <a:rPr lang="et-EE" dirty="0" smtClean="0"/>
            </a:br>
            <a:r>
              <a:rPr lang="et-EE" dirty="0" smtClean="0"/>
              <a:t>Sissejuhatus</a:t>
            </a:r>
            <a:endParaRPr lang="et-EE" dirty="0"/>
          </a:p>
        </p:txBody>
      </p:sp>
      <p:sp>
        <p:nvSpPr>
          <p:cNvPr id="4" name="TextBox 3"/>
          <p:cNvSpPr txBox="1"/>
          <p:nvPr/>
        </p:nvSpPr>
        <p:spPr>
          <a:xfrm>
            <a:off x="107504" y="6381328"/>
            <a:ext cx="5328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Mait Poska &amp; Andres Käver, IT Kolledž 2014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572476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Mida, milleks, kuidas, jne.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et-EE" dirty="0" smtClean="0"/>
              <a:t>Kuidas tehakse veebirakendusi tänapäevaste arendusvahenditega.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Mustrid ja tehnoloogiad – MVC jmt, Entity Framework (Code First), Unit of Work, Dependency injection</a:t>
            </a:r>
            <a:r>
              <a:rPr lang="et-EE" smtClean="0"/>
              <a:t>, Repository, koodihaldus</a:t>
            </a:r>
            <a:r>
              <a:rPr lang="et-EE" dirty="0" smtClean="0"/>
              <a:t>, ...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Projekt – 2-liikmelised grupid + õppejõud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Projekt jaotatud mitmeks vaheetapiks, et ei kuhjuks lõppu</a:t>
            </a:r>
          </a:p>
        </p:txBody>
      </p:sp>
    </p:spTree>
    <p:extLst>
      <p:ext uri="{BB962C8B-B14F-4D97-AF65-F5344CB8AC3E}">
        <p14:creationId xmlns:p14="http://schemas.microsoft.com/office/powerpoint/2010/main" val="1090505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Hinne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t-EE" dirty="0" smtClean="0"/>
              <a:t>50% projekt, 15% teoreetiline eksam, 35% praktiline eksam.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Kõikides hinde osades &gt;50% nõue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Projekt – sisu suhteliselt lihtne, 5-10 seotud olemit (pluss kasutajahaldus). 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Põhirõhk mustritel ja tehnoloogiatel.</a:t>
            </a:r>
          </a:p>
        </p:txBody>
      </p:sp>
    </p:spTree>
    <p:extLst>
      <p:ext uri="{BB962C8B-B14F-4D97-AF65-F5344CB8AC3E}">
        <p14:creationId xmlns:p14="http://schemas.microsoft.com/office/powerpoint/2010/main" val="611068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Projekt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t-EE" dirty="0" smtClean="0"/>
              <a:t>2-liikmelised meeskonnad – ei mingit tegemisest viilimist ja vastutuse hajumist (+ õppejõud)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Sisu lihtne, 5-10 seotud olemit + kasutajate haldus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Soovitavalt praktiline projekt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Võimalikud teemad: CRM, raamatukogu, retseptiraamat, küsimustikud, flashcards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206291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Projekti etapid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925144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t-EE" sz="2000" dirty="0" smtClean="0"/>
              <a:t>Meeskonna moodustamine</a:t>
            </a:r>
          </a:p>
          <a:p>
            <a:pPr>
              <a:buFont typeface="Arial" pitchFamily="34" charset="0"/>
              <a:buChar char="•"/>
            </a:pPr>
            <a:r>
              <a:rPr lang="et-EE" sz="2000" dirty="0" smtClean="0"/>
              <a:t>projekti idee</a:t>
            </a:r>
          </a:p>
          <a:p>
            <a:pPr>
              <a:buFont typeface="Arial" pitchFamily="34" charset="0"/>
              <a:buChar char="•"/>
            </a:pPr>
            <a:r>
              <a:rPr lang="et-EE" sz="2000" dirty="0" smtClean="0"/>
              <a:t>TFS seadistatud, commitid kõigilt liikmetelt</a:t>
            </a:r>
          </a:p>
          <a:p>
            <a:pPr>
              <a:buFont typeface="Arial" pitchFamily="34" charset="0"/>
              <a:buChar char="•"/>
            </a:pPr>
            <a:r>
              <a:rPr lang="et-EE" sz="2000" dirty="0" smtClean="0"/>
              <a:t>Projekt kirjeldatud, joonistatud umbkaudsed ekraanivormid – ZZ/YY</a:t>
            </a:r>
          </a:p>
          <a:p>
            <a:pPr>
              <a:buFont typeface="Arial" pitchFamily="34" charset="0"/>
              <a:buChar char="•"/>
            </a:pPr>
            <a:r>
              <a:rPr lang="et-EE" sz="2000" dirty="0" smtClean="0"/>
              <a:t>Tööjaotus, olemid ja ekraanivormid jagatud</a:t>
            </a:r>
          </a:p>
          <a:p>
            <a:pPr>
              <a:buFont typeface="Arial" pitchFamily="34" charset="0"/>
              <a:buChar char="•"/>
            </a:pPr>
            <a:r>
              <a:rPr lang="et-EE" sz="2000" dirty="0" smtClean="0"/>
              <a:t>MVC põhi olemas, koos mõne vaate ja kontrolleriga. Mudel ja äriloogika eraldi projektides</a:t>
            </a:r>
          </a:p>
          <a:p>
            <a:pPr>
              <a:buFont typeface="Arial" pitchFamily="34" charset="0"/>
              <a:buChar char="•"/>
            </a:pPr>
            <a:r>
              <a:rPr lang="et-EE" sz="2000" dirty="0" smtClean="0"/>
              <a:t>Deploy seadistatud ja prototüüp servis olemas – </a:t>
            </a:r>
            <a:r>
              <a:rPr lang="et-EE" sz="2000" dirty="0"/>
              <a:t>ZZ/YY</a:t>
            </a:r>
            <a:endParaRPr lang="et-EE" sz="2000" dirty="0" smtClean="0"/>
          </a:p>
          <a:p>
            <a:pPr>
              <a:buFont typeface="Arial" pitchFamily="34" charset="0"/>
              <a:buChar char="•"/>
            </a:pPr>
            <a:r>
              <a:rPr lang="et-EE" sz="2000" dirty="0" smtClean="0"/>
              <a:t>50% vaadetest olemas, vaatemudelid, kasutajate autentimine</a:t>
            </a:r>
          </a:p>
          <a:p>
            <a:pPr>
              <a:buFont typeface="Arial" pitchFamily="34" charset="0"/>
              <a:buChar char="•"/>
            </a:pPr>
            <a:r>
              <a:rPr lang="et-EE" sz="2000" dirty="0" smtClean="0"/>
              <a:t>90% vaadetest olemas, masterpages jne</a:t>
            </a:r>
          </a:p>
          <a:p>
            <a:pPr>
              <a:buFont typeface="Arial" pitchFamily="34" charset="0"/>
              <a:buChar char="•"/>
            </a:pPr>
            <a:r>
              <a:rPr lang="et-EE" sz="2000" dirty="0" smtClean="0"/>
              <a:t>Internatsionaliseerimine ja valideerimine valmis – </a:t>
            </a:r>
            <a:r>
              <a:rPr lang="et-EE" sz="2000" dirty="0"/>
              <a:t>ZZ/YY</a:t>
            </a:r>
            <a:endParaRPr lang="et-EE" sz="2000" dirty="0" smtClean="0"/>
          </a:p>
          <a:p>
            <a:pPr>
              <a:buFont typeface="Arial" pitchFamily="34" charset="0"/>
              <a:buChar char="•"/>
            </a:pPr>
            <a:r>
              <a:rPr lang="et-EE" sz="2000" dirty="0" smtClean="0"/>
              <a:t>Viimane lihv, kõik on valmis projekti esitlemiseks– </a:t>
            </a:r>
            <a:r>
              <a:rPr lang="et-EE" sz="2000" dirty="0"/>
              <a:t>ZZ/YY</a:t>
            </a:r>
          </a:p>
        </p:txBody>
      </p:sp>
    </p:spTree>
    <p:extLst>
      <p:ext uri="{BB962C8B-B14F-4D97-AF65-F5344CB8AC3E}">
        <p14:creationId xmlns:p14="http://schemas.microsoft.com/office/powerpoint/2010/main" val="1639528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Loengud/praktikumid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et-EE" sz="2000" dirty="0" smtClean="0"/>
              <a:t>01 – MVC muster, WebForms vs asp.net MVC, näidisaplikatsioon, tugevalt tüübitud vaated ja viewbag</a:t>
            </a:r>
          </a:p>
          <a:p>
            <a:pPr>
              <a:buFont typeface="Arial" pitchFamily="34" charset="0"/>
              <a:buChar char="•"/>
            </a:pPr>
            <a:r>
              <a:rPr lang="et-EE" sz="2000" dirty="0" smtClean="0"/>
              <a:t>02 – Entity Framework Code First, migreerimine, andmete kuvamine, linq, andmete loomine</a:t>
            </a:r>
          </a:p>
          <a:p>
            <a:pPr>
              <a:buFont typeface="Arial" pitchFamily="34" charset="0"/>
              <a:buChar char="•"/>
            </a:pPr>
            <a:r>
              <a:rPr lang="et-EE" sz="2000" dirty="0" smtClean="0"/>
              <a:t>03 – andmete kuvamine (komponendid), autoriseerimine, failide upload, tfs, deploy</a:t>
            </a:r>
          </a:p>
          <a:p>
            <a:pPr>
              <a:buFont typeface="Arial" pitchFamily="34" charset="0"/>
              <a:buChar char="•"/>
            </a:pPr>
            <a:r>
              <a:rPr lang="et-EE" sz="2000" dirty="0" smtClean="0"/>
              <a:t>04 – Vaated. Razor, code expressions, code blocks, osalised vaated</a:t>
            </a:r>
          </a:p>
          <a:p>
            <a:pPr>
              <a:buFont typeface="Arial" pitchFamily="34" charset="0"/>
              <a:buChar char="•"/>
            </a:pPr>
            <a:r>
              <a:rPr lang="et-EE" sz="2000" dirty="0" smtClean="0"/>
              <a:t>05 – html helperid, pagineerimine, custom html helper</a:t>
            </a:r>
          </a:p>
          <a:p>
            <a:pPr>
              <a:buFont typeface="Arial" pitchFamily="34" charset="0"/>
              <a:buChar char="•"/>
            </a:pPr>
            <a:r>
              <a:rPr lang="et-EE" sz="2000" dirty="0" smtClean="0"/>
              <a:t>06 – routing </a:t>
            </a:r>
            <a:r>
              <a:rPr lang="et-EE" sz="2000" smtClean="0"/>
              <a:t>ja kontrollerid</a:t>
            </a:r>
            <a:r>
              <a:rPr lang="et-EE" sz="2000" dirty="0" smtClean="0"/>
              <a:t>, valideerimine, lokalisatsioon, IoC/dependency injection, repository</a:t>
            </a:r>
          </a:p>
          <a:p>
            <a:pPr>
              <a:buFont typeface="Arial" pitchFamily="34" charset="0"/>
              <a:buChar char="•"/>
            </a:pPr>
            <a:r>
              <a:rPr lang="et-EE" sz="2000" dirty="0" smtClean="0"/>
              <a:t>07 – bundles, minification, virtual paths, js transformatsioon, CachedRepository</a:t>
            </a:r>
          </a:p>
          <a:p>
            <a:pPr>
              <a:buFont typeface="Arial" pitchFamily="34" charset="0"/>
              <a:buChar char="•"/>
            </a:pPr>
            <a:r>
              <a:rPr lang="et-EE" sz="2000" dirty="0" smtClean="0"/>
              <a:t>08 - reserv</a:t>
            </a:r>
          </a:p>
        </p:txBody>
      </p:sp>
    </p:spTree>
    <p:extLst>
      <p:ext uri="{BB962C8B-B14F-4D97-AF65-F5344CB8AC3E}">
        <p14:creationId xmlns:p14="http://schemas.microsoft.com/office/powerpoint/2010/main" val="3696482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2387</TotalTime>
  <Words>353</Words>
  <Application>Microsoft Macintosh PowerPoint</Application>
  <PresentationFormat>On-screen Show (4:3)</PresentationFormat>
  <Paragraphs>38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Technic</vt:lpstr>
      <vt:lpstr>ASP.NET MVC Sissejuhatus</vt:lpstr>
      <vt:lpstr>Mida, milleks, kuidas, jne.</vt:lpstr>
      <vt:lpstr>Hinne</vt:lpstr>
      <vt:lpstr>Projekt</vt:lpstr>
      <vt:lpstr>Projekti etapid</vt:lpstr>
      <vt:lpstr>Loengud/praktikumid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ASP.NET MVC</dc:title>
  <dc:creator>user</dc:creator>
  <cp:lastModifiedBy>Andres Kaver</cp:lastModifiedBy>
  <cp:revision>26</cp:revision>
  <dcterms:created xsi:type="dcterms:W3CDTF">2013-03-02T11:37:05Z</dcterms:created>
  <dcterms:modified xsi:type="dcterms:W3CDTF">2015-04-06T20:52:36Z</dcterms:modified>
</cp:coreProperties>
</file>