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66" r:id="rId3"/>
    <p:sldId id="263" r:id="rId4"/>
    <p:sldId id="258" r:id="rId5"/>
    <p:sldId id="264" r:id="rId6"/>
    <p:sldId id="265" r:id="rId7"/>
    <p:sldId id="259" r:id="rId8"/>
    <p:sldId id="267" r:id="rId9"/>
    <p:sldId id="260" r:id="rId10"/>
    <p:sldId id="268" r:id="rId11"/>
    <p:sldId id="269" r:id="rId12"/>
    <p:sldId id="270" r:id="rId13"/>
    <p:sldId id="271" r:id="rId14"/>
    <p:sldId id="273" r:id="rId15"/>
    <p:sldId id="272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-104" y="-14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70C6F-0309-478F-AD32-CFFF24EE62E8}" type="datetimeFigureOut">
              <a:rPr lang="et-EE" smtClean="0"/>
              <a:t>05/17/15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49122-394E-4C92-A323-837BFEDD781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19302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A259BCF-45DB-4796-B8EF-17C28FB76A06}" type="datetime1">
              <a:rPr lang="en-US" smtClean="0"/>
              <a:t>05/17/15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EE77DD9-C925-4983-BA0E-A91B854D7DB5}" type="datetime1">
              <a:rPr lang="en-US" smtClean="0"/>
              <a:t>05/17/15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6D1CBB0-B983-4609-B452-408E132D26CC}" type="datetime1">
              <a:rPr lang="en-US" smtClean="0"/>
              <a:t>05/17/15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56B8941-5489-4545-8E24-2D0D77346873}" type="datetime1">
              <a:rPr lang="en-US" smtClean="0"/>
              <a:t>05/17/15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2C05E44-94EA-4AA0-B228-7CACF4A63B91}" type="datetime1">
              <a:rPr lang="en-US" smtClean="0"/>
              <a:t>05/17/15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C9C8116-A794-44BC-A00D-343B831FE0C5}" type="datetime1">
              <a:rPr lang="en-US" smtClean="0"/>
              <a:t>05/17/15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28B06A6-9462-4387-969E-3876E650B677}" type="datetime1">
              <a:rPr lang="en-US" smtClean="0"/>
              <a:t>05/17/15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C19FC38-C84C-4767-B626-10C37B501862}" type="datetime1">
              <a:rPr lang="en-US" smtClean="0"/>
              <a:t>05/17/15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3CC5211-591F-4AA9-9244-FEEF067960FF}" type="datetime1">
              <a:rPr lang="en-US" smtClean="0"/>
              <a:t>05/17/15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7F5E8E2-BE9E-4AC5-8591-FCAEC55A2B50}" type="datetime1">
              <a:rPr lang="en-US" smtClean="0"/>
              <a:t>05/17/15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2564A5B4-6C7B-46BA-ACC8-266CB11DC7D6}" type="datetime1">
              <a:rPr lang="en-US" smtClean="0"/>
              <a:t>05/17/15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631A5182-3DE7-43BE-ABB6-A80DA1D2B8D7}" type="datetime1">
              <a:rPr lang="en-US" smtClean="0"/>
              <a:t>05/17/15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8679440" cy="2301240"/>
          </a:xfrm>
        </p:spPr>
        <p:txBody>
          <a:bodyPr/>
          <a:lstStyle/>
          <a:p>
            <a:pPr algn="ctr"/>
            <a:r>
              <a:rPr lang="et-EE" dirty="0" smtClean="0"/>
              <a:t>Asp.net mvc</a:t>
            </a:r>
            <a:endParaRPr lang="et-EE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18516" y="2060848"/>
            <a:ext cx="8387422" cy="1164108"/>
          </a:xfrm>
        </p:spPr>
        <p:txBody>
          <a:bodyPr/>
          <a:lstStyle/>
          <a:p>
            <a:pPr algn="ctr"/>
            <a:r>
              <a:rPr lang="et-EE" dirty="0" smtClean="0"/>
              <a:t>HTML Helpers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504" y="63813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Mait Poska &amp; Andres Käver, IT Kolledž 2015</a:t>
            </a:r>
            <a:endParaRPr lang="et-EE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864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DisplayTemplates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748680"/>
          </a:xfrm>
        </p:spPr>
        <p:txBody>
          <a:bodyPr/>
          <a:lstStyle/>
          <a:p>
            <a:r>
              <a:rPr lang="en-US" dirty="0" err="1" smtClean="0"/>
              <a:t>Boolean.cshtml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10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539552" y="2348880"/>
            <a:ext cx="7272808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/>
              </a:rPr>
              <a:t>@model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Boolean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/>
              </a:rPr>
              <a:t>@(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Model ==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true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?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"very true"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: 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"not so much"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/>
              </a:rPr>
              <a:t>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endParaRPr lang="en-US" dirty="0"/>
          </a:p>
        </p:txBody>
      </p:sp>
      <p:pic>
        <p:nvPicPr>
          <p:cNvPr id="7" name="Picture 6" descr="Screenshot 2015-05-17 21.21.4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789040"/>
            <a:ext cx="6388100" cy="234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670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HTML helpers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2260848"/>
          </a:xfrm>
        </p:spPr>
        <p:txBody>
          <a:bodyPr/>
          <a:lstStyle/>
          <a:p>
            <a:r>
              <a:rPr lang="en-US" dirty="0" smtClean="0"/>
              <a:t>Using @helper (razor only)</a:t>
            </a:r>
          </a:p>
          <a:p>
            <a:r>
              <a:rPr lang="en-US" dirty="0" smtClean="0"/>
              <a:t>Static method</a:t>
            </a:r>
          </a:p>
          <a:p>
            <a:r>
              <a:rPr lang="en-US" dirty="0" smtClean="0"/>
              <a:t>Extension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44025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Html helper - @helper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7467600" cy="748680"/>
          </a:xfrm>
        </p:spPr>
        <p:txBody>
          <a:bodyPr/>
          <a:lstStyle/>
          <a:p>
            <a:r>
              <a:rPr lang="en-US" dirty="0" smtClean="0"/>
              <a:t>Inside the 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12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251520" y="1988840"/>
            <a:ext cx="8640960" cy="34163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/>
              </a:rPr>
              <a:t>@helper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LabelWithItalic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content)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label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="control-label col-md-2"&gt;&lt;</a:t>
            </a:r>
            <a:r>
              <a:rPr lang="en-US" dirty="0" err="1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/>
              </a:rPr>
              <a:t>@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content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en-US" dirty="0" err="1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&gt;&lt;/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label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endParaRPr lang="en-US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div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="form-group"&gt;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/>
              </a:rPr>
              <a:t>@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LabelWithItalic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LastName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nl-NL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nl-NL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nl-NL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div</a:t>
            </a:r>
            <a:r>
              <a:rPr lang="nl-NL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nl-NL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nl-NL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="col-md-10"&gt;</a:t>
            </a:r>
            <a:endParaRPr lang="nl-NL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nl-NL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nl-NL" dirty="0">
                <a:solidFill>
                  <a:srgbClr val="000000"/>
                </a:solidFill>
                <a:highlight>
                  <a:srgbClr val="FFFF00"/>
                </a:highlight>
                <a:latin typeface="Consolas"/>
              </a:rPr>
              <a:t>@</a:t>
            </a:r>
            <a:r>
              <a:rPr lang="nl-NL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Html.EditorFor</a:t>
            </a:r>
            <a:r>
              <a:rPr lang="nl-N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(model =&gt; ..…..) </a:t>
            </a:r>
          </a:p>
          <a:p>
            <a:r>
              <a:rPr lang="nl-N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nl-NL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nl-NL" dirty="0" smtClean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div</a:t>
            </a:r>
            <a:r>
              <a:rPr lang="nl-NL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nl-NL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nl-N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nl-NL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&lt;/</a:t>
            </a:r>
            <a:r>
              <a:rPr lang="nl-NL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div</a:t>
            </a:r>
            <a:r>
              <a:rPr lang="nl-NL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786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Html helper - </a:t>
            </a:r>
            <a:r>
              <a:rPr lang="en-US" dirty="0" smtClean="0"/>
              <a:t>static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13</a:t>
            </a:fld>
            <a:endParaRPr kumimoji="0" lang="en-US"/>
          </a:p>
        </p:txBody>
      </p:sp>
      <p:sp>
        <p:nvSpPr>
          <p:cNvPr id="6" name="TextBox 5"/>
          <p:cNvSpPr txBox="1"/>
          <p:nvPr/>
        </p:nvSpPr>
        <p:spPr>
          <a:xfrm>
            <a:off x="179512" y="1412776"/>
            <a:ext cx="8712968" cy="39703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namespace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WebMVCDemoApp.Helpers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CustomHTMLHelpers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IHtmlString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LabelWithItalic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content)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{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htmlString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.Format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</a:p>
          <a:p>
            <a:r>
              <a:rPr lang="it-IT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it-IT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"&lt;</a:t>
            </a:r>
            <a:r>
              <a:rPr lang="it-IT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label</a:t>
            </a:r>
            <a:r>
              <a:rPr lang="it-IT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it-IT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it-IT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=\"control-</a:t>
            </a:r>
            <a:r>
              <a:rPr lang="it-IT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label</a:t>
            </a:r>
            <a:r>
              <a:rPr lang="it-IT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 col-md-2\"&gt;&lt;i&gt;</a:t>
            </a:r>
            <a:r>
              <a:rPr lang="it-IT" dirty="0">
                <a:solidFill>
                  <a:srgbClr val="3CB371"/>
                </a:solidFill>
                <a:highlight>
                  <a:srgbClr val="FFFFFF"/>
                </a:highlight>
                <a:latin typeface="Consolas"/>
              </a:rPr>
              <a:t>{0}</a:t>
            </a:r>
            <a:r>
              <a:rPr lang="it-IT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&lt;/i&gt;&lt;/</a:t>
            </a:r>
            <a:r>
              <a:rPr lang="it-IT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label</a:t>
            </a:r>
            <a:r>
              <a:rPr lang="it-IT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&gt;"</a:t>
            </a:r>
            <a:r>
              <a:rPr lang="it-IT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it-IT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content</a:t>
            </a:r>
            <a:r>
              <a:rPr lang="it-IT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it-IT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it-IT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it-IT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it-IT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it-IT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it-IT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HtmlString</a:t>
            </a:r>
            <a:r>
              <a:rPr lang="it-IT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it-IT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htmlString</a:t>
            </a:r>
            <a:r>
              <a:rPr lang="it-IT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it-IT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</a:p>
          <a:p>
            <a:r>
              <a:rPr lang="it-IT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it-IT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839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Html helper - static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14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395536" y="1988840"/>
            <a:ext cx="8280920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div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="form-group"&gt;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/>
              </a:rPr>
              <a:t>@</a:t>
            </a:r>
            <a:r>
              <a:rPr lang="en-US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CustomHTMLHelpers</a:t>
            </a:r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.LabelWithItalic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LastName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nl-NL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nl-NL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nl-NL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div</a:t>
            </a:r>
            <a:r>
              <a:rPr lang="nl-NL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nl-NL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nl-NL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="col-md-10"&gt;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320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>
            <a:normAutofit/>
          </a:bodyPr>
          <a:lstStyle/>
          <a:p>
            <a:r>
              <a:rPr lang="en-US" dirty="0"/>
              <a:t>Custom Html helper - </a:t>
            </a:r>
            <a:r>
              <a:rPr lang="en-US" dirty="0" smtClean="0"/>
              <a:t>extension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15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179512" y="1628800"/>
            <a:ext cx="8856984" cy="424731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namespace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WebMVCDemoApp.Helpers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CustomExtensionMethods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{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IHtmlString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LabelWithMark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HtmlHelper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helper,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content)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{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htmlString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</a:p>
          <a:p>
            <a:r>
              <a:rPr lang="it-IT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it-IT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it-IT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.Format</a:t>
            </a:r>
            <a:r>
              <a:rPr lang="it-IT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it-IT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"&lt;</a:t>
            </a:r>
            <a:r>
              <a:rPr lang="it-IT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label</a:t>
            </a:r>
            <a:r>
              <a:rPr lang="it-IT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it-IT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it-IT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=\"control-</a:t>
            </a:r>
            <a:r>
              <a:rPr lang="it-IT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label</a:t>
            </a:r>
            <a:r>
              <a:rPr lang="it-IT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 col-md-2\"&gt;&lt;i&gt;</a:t>
            </a:r>
            <a:r>
              <a:rPr lang="it-IT" dirty="0">
                <a:solidFill>
                  <a:srgbClr val="3CB371"/>
                </a:solidFill>
                <a:highlight>
                  <a:srgbClr val="FFFFFF"/>
                </a:highlight>
                <a:latin typeface="Consolas"/>
              </a:rPr>
              <a:t>{0}</a:t>
            </a:r>
            <a:r>
              <a:rPr lang="it-IT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&lt;/i&gt;&lt;/</a:t>
            </a:r>
            <a:r>
              <a:rPr lang="it-IT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label</a:t>
            </a:r>
            <a:r>
              <a:rPr lang="it-IT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&gt;"</a:t>
            </a:r>
            <a:r>
              <a:rPr lang="it-IT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</a:p>
          <a:p>
            <a:r>
              <a:rPr lang="it-IT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    </a:t>
            </a:r>
            <a:r>
              <a:rPr lang="it-IT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content</a:t>
            </a:r>
            <a:r>
              <a:rPr lang="it-IT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it-IT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it-IT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it-IT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it-IT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it-IT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it-IT" dirty="0" err="1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HtmlString</a:t>
            </a:r>
            <a:r>
              <a:rPr lang="it-IT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it-IT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htmlString</a:t>
            </a:r>
            <a:r>
              <a:rPr lang="it-IT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r>
              <a:rPr lang="it-IT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}</a:t>
            </a:r>
          </a:p>
          <a:p>
            <a:r>
              <a:rPr lang="it-IT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}</a:t>
            </a:r>
          </a:p>
          <a:p>
            <a:r>
              <a:rPr lang="it-IT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0328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r>
              <a:rPr lang="en-US" dirty="0"/>
              <a:t>Custom Html helper - extension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16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323528" y="1988840"/>
            <a:ext cx="8496944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div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="form-group"&gt;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/>
              </a:rPr>
              <a:t>@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Html.LabelWithItalic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dirty="0" err="1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LastName</a:t>
            </a:r>
            <a:r>
              <a:rPr lang="en-US" dirty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r>
              <a:rPr lang="nl-NL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        </a:t>
            </a:r>
            <a:r>
              <a:rPr lang="nl-NL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nl-NL" dirty="0">
                <a:solidFill>
                  <a:srgbClr val="800000"/>
                </a:solidFill>
                <a:highlight>
                  <a:srgbClr val="FFFFFF"/>
                </a:highlight>
                <a:latin typeface="Consolas"/>
              </a:rPr>
              <a:t>div</a:t>
            </a:r>
            <a:r>
              <a:rPr lang="nl-NL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nl-NL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nl-NL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="col-md-10"&gt;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465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Helpers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</a:p>
          <a:p>
            <a:r>
              <a:rPr lang="en-US" dirty="0" smtClean="0"/>
              <a:t>Input</a:t>
            </a:r>
          </a:p>
          <a:p>
            <a:r>
              <a:rPr lang="en-US" dirty="0" smtClean="0"/>
              <a:t>Form</a:t>
            </a:r>
          </a:p>
          <a:p>
            <a:r>
              <a:rPr lang="en-US" dirty="0" smtClean="0"/>
              <a:t>Link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9216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Output helpers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DisplayFor</a:t>
            </a:r>
            <a:endParaRPr lang="en-US" dirty="0" smtClean="0"/>
          </a:p>
          <a:p>
            <a:r>
              <a:rPr lang="en-US" dirty="0" err="1" smtClean="0"/>
              <a:t>DisplayForModel</a:t>
            </a:r>
            <a:endParaRPr lang="en-US" dirty="0" smtClean="0"/>
          </a:p>
          <a:p>
            <a:r>
              <a:rPr lang="en-US" dirty="0" err="1" smtClean="0"/>
              <a:t>DisplayNameFor</a:t>
            </a:r>
            <a:endParaRPr lang="en-US" dirty="0" smtClean="0"/>
          </a:p>
          <a:p>
            <a:r>
              <a:rPr lang="en-US" dirty="0" err="1" smtClean="0"/>
              <a:t>DisplayNameForModel</a:t>
            </a:r>
            <a:endParaRPr lang="en-US" dirty="0" smtClean="0"/>
          </a:p>
          <a:p>
            <a:r>
              <a:rPr lang="en-US" dirty="0" err="1" smtClean="0"/>
              <a:t>DisplayTextFor</a:t>
            </a:r>
            <a:endParaRPr lang="en-US" dirty="0" smtClean="0"/>
          </a:p>
          <a:p>
            <a:r>
              <a:rPr lang="en-US" dirty="0" err="1" smtClean="0"/>
              <a:t>LabelFor</a:t>
            </a:r>
            <a:endParaRPr lang="en-US" dirty="0" smtClean="0"/>
          </a:p>
          <a:p>
            <a:r>
              <a:rPr lang="en-US" dirty="0" err="1" smtClean="0"/>
              <a:t>LabelForModel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57253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HTML Input Helpers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02832" cy="4997152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EditorFor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TextAreaFor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TextBoxFor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DropDownFor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EnumDropDownFor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ListBoxFor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RadioButtonFor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HiddenFor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CheckBoxFor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PasswordFor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04444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Form helpers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BeginForm</a:t>
            </a:r>
            <a:endParaRPr lang="en-US" dirty="0" smtClean="0"/>
          </a:p>
          <a:p>
            <a:r>
              <a:rPr lang="en-US" dirty="0" err="1" smtClean="0"/>
              <a:t>BeginRouteForm</a:t>
            </a:r>
            <a:endParaRPr lang="en-US" dirty="0" smtClean="0"/>
          </a:p>
          <a:p>
            <a:r>
              <a:rPr lang="en-US" dirty="0" err="1" smtClean="0"/>
              <a:t>EndForm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71626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Link helpers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ActionLink</a:t>
            </a:r>
            <a:endParaRPr lang="en-US" dirty="0" smtClean="0"/>
          </a:p>
          <a:p>
            <a:r>
              <a:rPr lang="en-US" dirty="0" err="1" smtClean="0"/>
              <a:t>RouteLink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87859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EditorFor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997152"/>
          </a:xfrm>
        </p:spPr>
        <p:txBody>
          <a:bodyPr/>
          <a:lstStyle/>
          <a:p>
            <a:r>
              <a:rPr lang="en-US" dirty="0" err="1" smtClean="0"/>
              <a:t>EditorFor</a:t>
            </a:r>
            <a:r>
              <a:rPr lang="en-US" dirty="0" smtClean="0"/>
              <a:t>(expression)</a:t>
            </a:r>
          </a:p>
          <a:p>
            <a:r>
              <a:rPr lang="en-US" dirty="0" err="1" smtClean="0"/>
              <a:t>EditorFor</a:t>
            </a:r>
            <a:r>
              <a:rPr lang="en-US" dirty="0" smtClean="0"/>
              <a:t>(expression, </a:t>
            </a:r>
            <a:r>
              <a:rPr lang="en-US" dirty="0" err="1" smtClean="0"/>
              <a:t>additionalViewData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EditorFor</a:t>
            </a:r>
            <a:r>
              <a:rPr lang="en-US" dirty="0" smtClean="0"/>
              <a:t>(expression, </a:t>
            </a:r>
            <a:r>
              <a:rPr lang="en-US" dirty="0" err="1" smtClean="0"/>
              <a:t>templateName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EditorFor</a:t>
            </a:r>
            <a:r>
              <a:rPr lang="en-US" dirty="0" smtClean="0"/>
              <a:t>(expression, </a:t>
            </a:r>
            <a:r>
              <a:rPr lang="en-US" dirty="0" err="1" smtClean="0"/>
              <a:t>templateName</a:t>
            </a:r>
            <a:r>
              <a:rPr lang="en-US" dirty="0" smtClean="0"/>
              <a:t>, </a:t>
            </a:r>
            <a:r>
              <a:rPr lang="en-US" dirty="0" err="1" smtClean="0"/>
              <a:t>additionalViewData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EditorFor</a:t>
            </a:r>
            <a:r>
              <a:rPr lang="en-US" dirty="0" smtClean="0"/>
              <a:t>(expression, </a:t>
            </a:r>
            <a:r>
              <a:rPr lang="en-US" dirty="0" err="1" smtClean="0"/>
              <a:t>templateName</a:t>
            </a:r>
            <a:r>
              <a:rPr lang="en-US" dirty="0" smtClean="0"/>
              <a:t>, </a:t>
            </a:r>
            <a:r>
              <a:rPr lang="en-US" dirty="0" err="1" smtClean="0"/>
              <a:t>htmlFieldName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EditorFor</a:t>
            </a:r>
            <a:r>
              <a:rPr lang="en-US" dirty="0"/>
              <a:t>(</a:t>
            </a:r>
            <a:r>
              <a:rPr lang="en-US" dirty="0" smtClean="0"/>
              <a:t>expression, </a:t>
            </a:r>
            <a:r>
              <a:rPr lang="en-US" dirty="0" err="1"/>
              <a:t>templateName</a:t>
            </a:r>
            <a:r>
              <a:rPr lang="en-US" dirty="0" smtClean="0"/>
              <a:t>, </a:t>
            </a:r>
            <a:r>
              <a:rPr lang="en-US" dirty="0" err="1"/>
              <a:t>htmlFieldName</a:t>
            </a:r>
            <a:r>
              <a:rPr lang="en-US" dirty="0" smtClean="0"/>
              <a:t>, </a:t>
            </a:r>
            <a:r>
              <a:rPr lang="en-US" dirty="0" err="1"/>
              <a:t>additionalViewData</a:t>
            </a:r>
            <a:r>
              <a:rPr lang="en-US" dirty="0" smtClean="0"/>
              <a:t>)</a:t>
            </a:r>
            <a:endParaRPr lang="en-US" dirty="0"/>
          </a:p>
          <a:p>
            <a:pPr marL="36576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88593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Declaration - MSDN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8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467544" y="1556792"/>
            <a:ext cx="8208912" cy="203132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432FF"/>
                </a:solidFill>
                <a:latin typeface="Consolas"/>
                <a:ea typeface="Consolas"/>
                <a:cs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dirty="0">
                <a:solidFill>
                  <a:srgbClr val="0432FF"/>
                </a:solidFill>
                <a:latin typeface="Consolas"/>
                <a:ea typeface="Consolas"/>
                <a:cs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MvcHtmlString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EditorFor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&lt;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TModel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TValue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&gt;(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	</a:t>
            </a:r>
            <a:r>
              <a:rPr lang="en-US" dirty="0">
                <a:solidFill>
                  <a:srgbClr val="0432FF"/>
                </a:solidFill>
                <a:latin typeface="Consolas"/>
                <a:ea typeface="Consolas"/>
                <a:cs typeface="Consolas"/>
              </a:rPr>
              <a:t>this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HtmlHelper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&lt;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TModel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&gt; html,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	Expression&lt;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Func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&lt;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TModel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TValue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&gt;&gt; expression,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	</a:t>
            </a:r>
            <a:r>
              <a:rPr lang="en-US" dirty="0">
                <a:solidFill>
                  <a:srgbClr val="0432FF"/>
                </a:solidFill>
                <a:latin typeface="Consolas"/>
                <a:ea typeface="Consolas"/>
                <a:cs typeface="Consolas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templateName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,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	</a:t>
            </a:r>
            <a:r>
              <a:rPr lang="en-US" dirty="0">
                <a:solidFill>
                  <a:srgbClr val="0432FF"/>
                </a:solidFill>
                <a:latin typeface="Consolas"/>
                <a:ea typeface="Consolas"/>
                <a:cs typeface="Consolas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htmlFieldName</a:t>
            </a:r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,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	Object </a:t>
            </a:r>
            <a:r>
              <a:rPr lang="en-US" dirty="0" err="1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additionalViewData</a:t>
            </a:r>
            <a:endParaRPr lang="en-US" dirty="0">
              <a:solidFill>
                <a:srgbClr val="000000"/>
              </a:solidFill>
              <a:latin typeface="Consolas"/>
              <a:ea typeface="Consolas"/>
              <a:cs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  <a:ea typeface="Consolas"/>
                <a:cs typeface="Consolas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979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templateName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a template whose name matches the </a:t>
            </a:r>
            <a:r>
              <a:rPr lang="en-US" dirty="0" err="1"/>
              <a:t>templateName</a:t>
            </a:r>
            <a:r>
              <a:rPr lang="en-US" dirty="0"/>
              <a:t> parameter is found in the controller's </a:t>
            </a:r>
            <a:r>
              <a:rPr lang="en-US" dirty="0" smtClean="0"/>
              <a:t>Editor/Display Templates </a:t>
            </a:r>
            <a:r>
              <a:rPr lang="en-US" dirty="0"/>
              <a:t>folder, that template is used to render the expression. If a template is not found in the controller's </a:t>
            </a:r>
            <a:r>
              <a:rPr lang="en-US" dirty="0" smtClean="0"/>
              <a:t>Editor/</a:t>
            </a:r>
            <a:r>
              <a:rPr lang="en-US" dirty="0" smtClean="0"/>
              <a:t>Display Templates</a:t>
            </a:r>
            <a:r>
              <a:rPr lang="en-US" dirty="0" smtClean="0"/>
              <a:t> </a:t>
            </a:r>
            <a:r>
              <a:rPr lang="en-US" dirty="0"/>
              <a:t>folder, the Views\Shared\</a:t>
            </a:r>
            <a:r>
              <a:rPr lang="en-US" dirty="0" smtClean="0"/>
              <a:t>Editor/Display Templates </a:t>
            </a:r>
            <a:r>
              <a:rPr lang="en-US" dirty="0"/>
              <a:t>folder is searched for a template that matches the name of the </a:t>
            </a:r>
            <a:r>
              <a:rPr lang="en-US" dirty="0" err="1"/>
              <a:t>templateName</a:t>
            </a:r>
            <a:r>
              <a:rPr lang="en-US" dirty="0"/>
              <a:t> parameter. If no template is found, the default template is used.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39636254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6353</TotalTime>
  <Words>536</Words>
  <Application>Microsoft Macintosh PowerPoint</Application>
  <PresentationFormat>On-screen Show (4:3)</PresentationFormat>
  <Paragraphs>124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Technic</vt:lpstr>
      <vt:lpstr>Asp.net mvc</vt:lpstr>
      <vt:lpstr>HTML Helpers</vt:lpstr>
      <vt:lpstr>HTML Output helpers</vt:lpstr>
      <vt:lpstr>HTML Input Helpers</vt:lpstr>
      <vt:lpstr>HTML Form helpers</vt:lpstr>
      <vt:lpstr>HTML Link helpers</vt:lpstr>
      <vt:lpstr>EditorFor</vt:lpstr>
      <vt:lpstr>Declaration - MSDN</vt:lpstr>
      <vt:lpstr>templateName</vt:lpstr>
      <vt:lpstr>DisplayTemplates</vt:lpstr>
      <vt:lpstr>Custom HTML helpers</vt:lpstr>
      <vt:lpstr>Custom Html helper - @helper</vt:lpstr>
      <vt:lpstr>Custom Html helper - static</vt:lpstr>
      <vt:lpstr>Custom Html helper - static</vt:lpstr>
      <vt:lpstr>Custom Html helper - extension</vt:lpstr>
      <vt:lpstr>Custom Html helper - extension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mvc</dc:title>
  <dc:creator>user</dc:creator>
  <cp:lastModifiedBy>Andres Kaver</cp:lastModifiedBy>
  <cp:revision>110</cp:revision>
  <dcterms:created xsi:type="dcterms:W3CDTF">2013-03-22T18:29:38Z</dcterms:created>
  <dcterms:modified xsi:type="dcterms:W3CDTF">2015-05-17T19:37:33Z</dcterms:modified>
</cp:coreProperties>
</file>