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90F51-B7C5-4CB9-9EED-C35979FE2C51}" type="datetimeFigureOut">
              <a:rPr lang="et-EE" smtClean="0"/>
              <a:t>13.04.2013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6CC12-7207-4394-A8BB-154B1E7FE93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32254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AAB7FCD-1C91-449F-9185-E703357EB914}" type="datetime1">
              <a:rPr lang="en-US" smtClean="0"/>
              <a:t>4/13/2013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30B6850-924D-4BD9-BA43-EE105B3190BD}" type="datetime1">
              <a:rPr lang="en-US" smtClean="0"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41B5F7F-B6E7-46DF-B0FB-60F00B339408}" type="datetime1">
              <a:rPr lang="en-US" smtClean="0"/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7A8A8E9-5504-448D-8EAC-A8E66CC28EB9}" type="datetime1">
              <a:rPr lang="en-US" smtClean="0"/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8BB412B-CBB6-4AFE-B095-8C2C24D0CA72}" type="datetime1">
              <a:rPr lang="en-US" smtClean="0"/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918ABB2-F31F-4B95-B55C-F5BC2460FBCF}" type="datetime1">
              <a:rPr lang="en-US" smtClean="0"/>
              <a:t>4/13/2013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3AC1AD4-DA60-4E50-9749-D5BEE7DA4660}" type="datetime1">
              <a:rPr lang="en-US" smtClean="0"/>
              <a:t>4/13/2013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8FAB7BF-55F3-4F62-972E-5EFFE3CFE312}" type="datetime1">
              <a:rPr lang="en-US" smtClean="0"/>
              <a:t>4/13/2013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6419DA1-7ACB-4923-AA50-0E29B89877A3}" type="datetime1">
              <a:rPr lang="en-US" smtClean="0"/>
              <a:t>4/13/2013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06E2682-7119-4980-8A7C-46127FA0C998}" type="datetime1">
              <a:rPr lang="en-US" smtClean="0"/>
              <a:t>4/13/2013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AC8474A6-47D6-4D60-A163-AE6BD01ED146}" type="datetime1">
              <a:rPr lang="en-US" smtClean="0"/>
              <a:t>4/13/2013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B66508DB-54E7-45F5-8A6A-CF56707576FF}" type="datetime1">
              <a:rPr lang="en-US" smtClean="0"/>
              <a:t>4/13/2013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391408" cy="2301240"/>
          </a:xfrm>
        </p:spPr>
        <p:txBody>
          <a:bodyPr/>
          <a:lstStyle/>
          <a:p>
            <a:pPr algn="ctr"/>
            <a:r>
              <a:rPr lang="et-EE" dirty="0" smtClean="0"/>
              <a:t>Asp.net </a:t>
            </a:r>
            <a:r>
              <a:rPr lang="et-EE" dirty="0" smtClean="0"/>
              <a:t>Web Api</a:t>
            </a:r>
            <a:endParaRPr lang="et-EE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387422" cy="1164108"/>
          </a:xfrm>
        </p:spPr>
        <p:txBody>
          <a:bodyPr/>
          <a:lstStyle/>
          <a:p>
            <a:pPr algn="ctr"/>
            <a:r>
              <a:rPr lang="et-EE" dirty="0" smtClean="0"/>
              <a:t>LINQ ja lambdaavaldised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2013</a:t>
            </a:r>
            <a:endParaRPr lang="et-E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5677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Linq lihtlausetega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Olemas on mingi hulk. À la andmebaasitabel või Exceli või tekstidokumendi read. Igal juhul mingi korduv, samas formaadis andmekogu.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Linq ja lambdaavaldised annavad võimaluse otse programmeerimiskeeles suhtuda igasse sellisesse kogusse nagu andmebaasi.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Sooritades mingeid toiminguid kogumi peal (filtreerides, muutes, arvutades jne) saate tagasi jälle uue kogumi.</a:t>
            </a:r>
          </a:p>
          <a:p>
            <a:pPr>
              <a:buFont typeface="Arial" pitchFamily="34" charset="0"/>
              <a:buChar char="•"/>
            </a:pPr>
            <a:endParaRPr lang="et-EE" dirty="0" smtClean="0"/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7773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Linq method query ja lambda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435280" cy="3888432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Võtame EF People kogu tabeli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Rakendame sellele where tingimust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Deklareerime muutuja p (üks rida tabelist „p =&gt;“, muutuja nimi on vaba). p on tugevalt tüübitud, kogu Intellisense toega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Kirjutame tingimuse, mille alusel tabelit läbi käies read välja selekteeritakse (</a:t>
            </a:r>
            <a:r>
              <a:rPr lang="et-EE" dirty="0"/>
              <a:t>p.FirstName == "</a:t>
            </a:r>
            <a:r>
              <a:rPr lang="et-EE" dirty="0" smtClean="0"/>
              <a:t>Andres„)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Tulemuseks saame järgmise hulga, kus on ainult FirstName==„Andres“ tingimusele vastavad read kaasatud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Teeme saadud hulgal järgmise operatsiooni, ja sorteerime seda.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Ja siis veel järgmise tegevuse, et saaks ainult 5 esimest rida.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340768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800" dirty="0"/>
              <a:t>v</a:t>
            </a:r>
            <a:r>
              <a:rPr lang="et-EE" sz="2800" dirty="0" smtClean="0"/>
              <a:t>ar list1 = context.People.Where(p </a:t>
            </a:r>
            <a:r>
              <a:rPr lang="et-EE" sz="2800" dirty="0"/>
              <a:t>=&gt; p.FirstName == "Andres</a:t>
            </a:r>
            <a:r>
              <a:rPr lang="et-EE" sz="2800" dirty="0" smtClean="0"/>
              <a:t>").OrderBy(o </a:t>
            </a:r>
            <a:r>
              <a:rPr lang="et-EE" sz="2800" dirty="0"/>
              <a:t>=&gt; o.LastName).Take(5);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2033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Linq query expressions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7467600" cy="2985195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Täpselt sama resultaat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C# teisendab query expression’id lambdaks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Natuke aeglasem kui meetod/lambda avaldised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Raskemini loetavad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340768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var</a:t>
            </a:r>
            <a:r>
              <a:rPr lang="en-US" sz="2800" dirty="0"/>
              <a:t> </a:t>
            </a:r>
            <a:r>
              <a:rPr lang="et-EE" sz="2800" dirty="0" smtClean="0"/>
              <a:t>list</a:t>
            </a:r>
            <a:r>
              <a:rPr lang="en-US" sz="2800" dirty="0" smtClean="0"/>
              <a:t>2 </a:t>
            </a:r>
            <a:r>
              <a:rPr lang="en-US" sz="2800" dirty="0"/>
              <a:t>= (from p in </a:t>
            </a:r>
            <a:r>
              <a:rPr lang="en-US" sz="2800" dirty="0" err="1"/>
              <a:t>context.People</a:t>
            </a:r>
            <a:r>
              <a:rPr lang="en-US" sz="2800" dirty="0"/>
              <a:t> where </a:t>
            </a:r>
            <a:r>
              <a:rPr lang="en-US" sz="2800" dirty="0" err="1"/>
              <a:t>p.FirstName</a:t>
            </a:r>
            <a:r>
              <a:rPr lang="en-US" sz="2800" dirty="0"/>
              <a:t> == "Andres" </a:t>
            </a:r>
            <a:r>
              <a:rPr lang="en-US" sz="2800" dirty="0" err="1"/>
              <a:t>orderby</a:t>
            </a:r>
            <a:r>
              <a:rPr lang="en-US" sz="2800" dirty="0"/>
              <a:t> </a:t>
            </a:r>
            <a:r>
              <a:rPr lang="en-US" sz="2800" dirty="0" err="1"/>
              <a:t>p.LastName</a:t>
            </a:r>
            <a:r>
              <a:rPr lang="en-US" sz="2800" dirty="0"/>
              <a:t> select p).Take(5);</a:t>
            </a:r>
            <a:endParaRPr lang="et-EE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0963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Asp.net</a:t>
            </a:r>
            <a:br>
              <a:rPr lang="et-EE" dirty="0"/>
            </a:br>
            <a:r>
              <a:rPr lang="et-EE" dirty="0"/>
              <a:t>Mait Poska &amp; Andres Käver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9624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783</TotalTime>
  <Words>230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Asp.net Web Api</vt:lpstr>
      <vt:lpstr>Linq lihtlausetega</vt:lpstr>
      <vt:lpstr>Linq method query ja lambda näide</vt:lpstr>
      <vt:lpstr>Linq query expressions</vt:lpstr>
      <vt:lpstr>Asp.net Mait Poska &amp; Andres Käver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user</cp:lastModifiedBy>
  <cp:revision>15</cp:revision>
  <dcterms:created xsi:type="dcterms:W3CDTF">2013-03-22T06:05:18Z</dcterms:created>
  <dcterms:modified xsi:type="dcterms:W3CDTF">2013-04-13T12:38:27Z</dcterms:modified>
</cp:coreProperties>
</file>