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6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03/09/15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03/09/15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03/09/15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03/09/15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03/09/15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03/09/15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03/09/15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 dirty="0"/>
              <a:t>Asp.net </a:t>
            </a:r>
            <a:r>
              <a:rPr lang="et-EE" dirty="0" smtClean="0"/>
              <a:t>WEB-API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t-EE" dirty="0" smtClean="0"/>
              <a:t>Repository muster – vol2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Repositoorium väga lihtsalt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Kapsuleerida korduv andmetöötluskood</a:t>
            </a:r>
          </a:p>
          <a:p>
            <a:pPr marL="36576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SqlCommand(„SELECT * FROM Customer where ID=„ + cid).Execute</a:t>
            </a:r>
          </a:p>
          <a:p>
            <a:pPr marL="36576" indent="0">
              <a:buNone/>
            </a:pPr>
            <a:r>
              <a:rPr lang="et-EE" dirty="0" smtClean="0"/>
              <a:t>Loo klassi instants</a:t>
            </a:r>
          </a:p>
          <a:p>
            <a:pPr marL="36576" indent="0">
              <a:buNone/>
            </a:pPr>
            <a:r>
              <a:rPr lang="et-EE" dirty="0" smtClean="0"/>
              <a:t>Kopeeri päringu tulemused olemisse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Repo: GetCustomerById(cid)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kasutaja ei pruugi teadagi, kus ja kuidas andmeid hoitakse (SQL, </a:t>
            </a:r>
            <a:r>
              <a:rPr lang="et-EE" dirty="0" err="1" smtClean="0"/>
              <a:t>Web</a:t>
            </a:r>
            <a:r>
              <a:rPr lang="et-EE" dirty="0" smtClean="0"/>
              <a:t> API, XML-fail 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06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interface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01824" y="1628800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</a:t>
            </a:r>
            <a:r>
              <a:rPr lang="et-EE" sz="1600" dirty="0" smtClean="0"/>
              <a:t>}</a:t>
            </a:r>
            <a:endParaRPr lang="et-E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408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ja baas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Repo – konteiner (hoidja) – vahepuhver ja andmehoidla kapsulatsioon</a:t>
            </a:r>
          </a:p>
          <a:p>
            <a:pPr>
              <a:buFont typeface="Arial" pitchFamily="34" charset="0"/>
              <a:buChar char="•"/>
            </a:pPr>
            <a:r>
              <a:rPr lang="et-EE" smtClean="0"/>
              <a:t>Tüüpiliselt CRUD-meetodid, </a:t>
            </a:r>
            <a:r>
              <a:rPr lang="et-EE" dirty="0" smtClean="0"/>
              <a:t>tegelemaks mingi konkreetse olemiga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Reaalne andmehoidla koos oma detailidega on repo kasutaja eest peidetud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586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Veelgi universaalsem repo interface - generic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this is the base repository interface for all EF repositories</a:t>
            </a:r>
          </a:p>
          <a:p>
            <a:r>
              <a:rPr lang="en-US" dirty="0"/>
              <a:t>    public interface </a:t>
            </a:r>
            <a:r>
              <a:rPr lang="en-US" dirty="0" err="1"/>
              <a:t>IEFRepository</a:t>
            </a:r>
            <a:r>
              <a:rPr lang="en-US" dirty="0"/>
              <a:t>&lt;T&gt; : </a:t>
            </a:r>
            <a:r>
              <a:rPr lang="en-US" dirty="0" err="1"/>
              <a:t>IDisposable</a:t>
            </a:r>
            <a:r>
              <a:rPr lang="en-US" dirty="0"/>
              <a:t> where T : class </a:t>
            </a:r>
          </a:p>
          <a:p>
            <a:r>
              <a:rPr lang="et-EE" dirty="0"/>
              <a:t>    {</a:t>
            </a:r>
          </a:p>
          <a:p>
            <a:r>
              <a:rPr lang="en-US" dirty="0"/>
              <a:t>        // </a:t>
            </a:r>
            <a:r>
              <a:rPr lang="en-US" dirty="0" smtClean="0"/>
              <a:t>get </a:t>
            </a:r>
            <a:r>
              <a:rPr lang="en-US" dirty="0"/>
              <a:t>all records in table</a:t>
            </a:r>
          </a:p>
          <a:p>
            <a:r>
              <a:rPr lang="et-EE" dirty="0"/>
              <a:t>        IQueryable&lt;T&gt; All { get; }</a:t>
            </a:r>
          </a:p>
          <a:p>
            <a:endParaRPr lang="et-EE" dirty="0"/>
          </a:p>
          <a:p>
            <a:r>
              <a:rPr lang="en-US" dirty="0"/>
              <a:t>        // get all records with filter</a:t>
            </a:r>
          </a:p>
          <a:p>
            <a:r>
              <a:rPr lang="en-US" dirty="0"/>
              <a:t>        </a:t>
            </a:r>
            <a:r>
              <a:rPr lang="en-US" dirty="0" err="1"/>
              <a:t>IQueryable</a:t>
            </a:r>
            <a:r>
              <a:rPr lang="en-US" dirty="0"/>
              <a:t>&lt;T&gt; </a:t>
            </a:r>
            <a:r>
              <a:rPr lang="en-US" dirty="0" err="1" smtClean="0"/>
              <a:t>GetAllIncluding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US" dirty="0" smtClean="0"/>
              <a:t>(</a:t>
            </a:r>
            <a:r>
              <a:rPr lang="en-US" dirty="0" err="1"/>
              <a:t>params</a:t>
            </a:r>
            <a:r>
              <a:rPr lang="en-US" dirty="0"/>
              <a:t> Expression&lt;</a:t>
            </a:r>
            <a:r>
              <a:rPr lang="en-US" dirty="0" err="1"/>
              <a:t>Func</a:t>
            </a:r>
            <a:r>
              <a:rPr lang="en-US" dirty="0"/>
              <a:t>&lt;T, object&gt;&gt;[] </a:t>
            </a:r>
            <a:r>
              <a:rPr lang="en-US" dirty="0" err="1"/>
              <a:t>includeProperties</a:t>
            </a:r>
            <a:r>
              <a:rPr lang="en-US" dirty="0"/>
              <a:t>);</a:t>
            </a:r>
          </a:p>
          <a:p>
            <a:endParaRPr lang="et-EE" dirty="0"/>
          </a:p>
          <a:p>
            <a:r>
              <a:rPr lang="et-EE" dirty="0"/>
              <a:t>        T GetById(int id);</a:t>
            </a:r>
          </a:p>
          <a:p>
            <a:r>
              <a:rPr lang="et-EE" dirty="0"/>
              <a:t>        void Add(T entity);</a:t>
            </a:r>
          </a:p>
          <a:p>
            <a:r>
              <a:rPr lang="et-EE" dirty="0"/>
              <a:t>        void Update(T entity);</a:t>
            </a:r>
          </a:p>
          <a:p>
            <a:r>
              <a:rPr lang="et-EE" dirty="0"/>
              <a:t>        void Delete(T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952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Inkorporeerimine universaalse repo liidese spetsiifilisega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95536" y="2276872"/>
            <a:ext cx="8568952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interface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IEFRepository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endParaRPr lang="et-EE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156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Generic repo - realisatsioon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908720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t-EE" sz="1600" dirty="0" smtClean="0"/>
              <a:t>   </a:t>
            </a:r>
            <a:r>
              <a:rPr lang="en-US" sz="1600" dirty="0" smtClean="0"/>
              <a:t>// </a:t>
            </a:r>
            <a:r>
              <a:rPr lang="en-US" sz="1600" dirty="0"/>
              <a:t>this is universal base EF repository implementation, to be included in all other repos</a:t>
            </a:r>
          </a:p>
          <a:p>
            <a:r>
              <a:rPr lang="en-US" sz="1600" dirty="0"/>
              <a:t>    // covers all basic crud methods, common for all other repos</a:t>
            </a:r>
          </a:p>
          <a:p>
            <a:r>
              <a:rPr lang="en-US" sz="1600" dirty="0"/>
              <a:t>    public class </a:t>
            </a:r>
            <a:r>
              <a:rPr lang="en-US" sz="1600" dirty="0" err="1"/>
              <a:t>EFRepository</a:t>
            </a:r>
            <a:r>
              <a:rPr lang="en-US" sz="1600" dirty="0"/>
              <a:t>&lt;T&gt; : </a:t>
            </a:r>
            <a:r>
              <a:rPr lang="en-US" sz="1600" dirty="0" err="1"/>
              <a:t>IEFRepository</a:t>
            </a:r>
            <a:r>
              <a:rPr lang="en-US" sz="1600" dirty="0"/>
              <a:t>&lt;T&gt; where T : class</a:t>
            </a:r>
          </a:p>
          <a:p>
            <a:r>
              <a:rPr lang="et-EE" sz="1600" dirty="0"/>
              <a:t>    {</a:t>
            </a:r>
          </a:p>
          <a:p>
            <a:r>
              <a:rPr lang="en-US" sz="1600" dirty="0"/>
              <a:t>        // the context and the </a:t>
            </a:r>
            <a:r>
              <a:rPr lang="en-US" sz="1600" dirty="0" err="1"/>
              <a:t>dbset</a:t>
            </a:r>
            <a:r>
              <a:rPr lang="en-US" sz="1600" dirty="0"/>
              <a:t> we are working with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DbContext</a:t>
            </a:r>
            <a:r>
              <a:rPr lang="en-US" sz="1600" dirty="0"/>
              <a:t> </a:t>
            </a:r>
            <a:r>
              <a:rPr lang="en-US" sz="1600" dirty="0" err="1"/>
              <a:t>DbContext</a:t>
            </a:r>
            <a:r>
              <a:rPr lang="en-US" sz="1600" dirty="0"/>
              <a:t> { get; set; }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DbSet</a:t>
            </a:r>
            <a:r>
              <a:rPr lang="en-US" sz="1600" dirty="0"/>
              <a:t>&lt;T&gt; </a:t>
            </a:r>
            <a:r>
              <a:rPr lang="en-US" sz="1600" dirty="0" err="1"/>
              <a:t>DbSet</a:t>
            </a:r>
            <a:r>
              <a:rPr lang="en-US" sz="1600" dirty="0"/>
              <a:t> { get; set; }</a:t>
            </a:r>
          </a:p>
          <a:p>
            <a:endParaRPr lang="et-EE" sz="1600" dirty="0"/>
          </a:p>
          <a:p>
            <a:r>
              <a:rPr lang="et-EE" sz="1600" dirty="0"/>
              <a:t>        //Constructor, requires dbContext as dependency</a:t>
            </a:r>
          </a:p>
          <a:p>
            <a:r>
              <a:rPr lang="et-EE" sz="1600" dirty="0"/>
              <a:t>        public EFRepository(DbContext dbContext)</a:t>
            </a:r>
          </a:p>
          <a:p>
            <a:r>
              <a:rPr lang="et-EE" sz="1600" dirty="0"/>
              <a:t>        {</a:t>
            </a:r>
          </a:p>
          <a:p>
            <a:r>
              <a:rPr lang="et-EE" sz="1600" dirty="0"/>
              <a:t>            if (dbContext == null)</a:t>
            </a:r>
          </a:p>
          <a:p>
            <a:r>
              <a:rPr lang="et-EE" sz="1600" dirty="0"/>
              <a:t>                throw new ArgumentNullException("dbContext");</a:t>
            </a:r>
          </a:p>
          <a:p>
            <a:endParaRPr lang="et-EE" sz="1600" dirty="0"/>
          </a:p>
          <a:p>
            <a:r>
              <a:rPr lang="et-EE" sz="1600" dirty="0"/>
              <a:t>            DbContext = dbContext;</a:t>
            </a:r>
          </a:p>
          <a:p>
            <a:r>
              <a:rPr lang="en-US" sz="1600" dirty="0"/>
              <a:t>            //get the </a:t>
            </a:r>
            <a:r>
              <a:rPr lang="en-US" sz="1600" dirty="0" err="1"/>
              <a:t>dbset</a:t>
            </a:r>
            <a:r>
              <a:rPr lang="en-US" sz="1600" dirty="0"/>
              <a:t> from context</a:t>
            </a:r>
          </a:p>
          <a:p>
            <a:r>
              <a:rPr lang="et-EE" sz="1600" dirty="0"/>
              <a:t>            DbSet = DbContext.Set&lt;T&gt;();</a:t>
            </a:r>
          </a:p>
          <a:p>
            <a:r>
              <a:rPr lang="et-EE" sz="1600" dirty="0"/>
              <a:t>        }</a:t>
            </a:r>
          </a:p>
          <a:p>
            <a:r>
              <a:rPr lang="et-EE" sz="1600" dirty="0" smtClean="0"/>
              <a:t>        public IQueryable&lt;T&gt; All</a:t>
            </a:r>
          </a:p>
          <a:p>
            <a:r>
              <a:rPr lang="et-EE" sz="1600" dirty="0" smtClean="0"/>
              <a:t>        </a:t>
            </a:r>
            <a:r>
              <a:rPr lang="et-EE" sz="1600" dirty="0"/>
              <a:t>{</a:t>
            </a:r>
          </a:p>
          <a:p>
            <a:r>
              <a:rPr lang="et-EE" sz="1600" dirty="0"/>
              <a:t>            get { return DbSet; }</a:t>
            </a:r>
          </a:p>
          <a:p>
            <a:r>
              <a:rPr lang="et-EE" sz="1600" dirty="0"/>
              <a:t>        </a:t>
            </a:r>
            <a:r>
              <a:rPr lang="et-EE" sz="1600" dirty="0" smtClean="0"/>
              <a:t>}</a:t>
            </a:r>
          </a:p>
          <a:p>
            <a:r>
              <a:rPr lang="et-EE" sz="1600" dirty="0" smtClean="0"/>
              <a:t>......</a:t>
            </a:r>
            <a:endParaRPr lang="et-E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305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Generic repo – liitmine spetsiifilisse reposse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 </a:t>
            </a:r>
            <a:r>
              <a:rPr lang="et-EE" dirty="0" err="1"/>
              <a:t>IPersonRepository</a:t>
            </a:r>
            <a:r>
              <a:rPr lang="et-EE" dirty="0"/>
              <a:t> : </a:t>
            </a:r>
            <a:r>
              <a:rPr lang="et-EE" dirty="0" err="1"/>
              <a:t>IEFRepository</a:t>
            </a:r>
            <a:r>
              <a:rPr lang="et-EE" dirty="0"/>
              <a:t>&lt;</a:t>
            </a:r>
            <a:r>
              <a:rPr lang="et-EE" dirty="0" err="1"/>
              <a:t>Person</a:t>
            </a:r>
            <a:r>
              <a:rPr lang="et-EE" dirty="0" smtClean="0"/>
              <a:t>&gt;</a:t>
            </a:r>
          </a:p>
          <a:p>
            <a:r>
              <a:rPr lang="et-EE" dirty="0" smtClean="0"/>
              <a:t> {</a:t>
            </a:r>
            <a:endParaRPr lang="et-EE" dirty="0"/>
          </a:p>
          <a:p>
            <a:r>
              <a:rPr lang="et-EE" smtClean="0"/>
              <a:t> }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public class </a:t>
            </a:r>
            <a:r>
              <a:rPr lang="en-US" dirty="0" err="1"/>
              <a:t>PersonRepository</a:t>
            </a:r>
            <a:r>
              <a:rPr lang="en-US" dirty="0"/>
              <a:t> : </a:t>
            </a:r>
            <a:r>
              <a:rPr lang="en-US" dirty="0" err="1"/>
              <a:t>EFRepository</a:t>
            </a:r>
            <a:r>
              <a:rPr lang="en-US" dirty="0"/>
              <a:t>&lt;Person&gt;, </a:t>
            </a:r>
            <a:r>
              <a:rPr lang="en-US" dirty="0" err="1"/>
              <a:t>IPersonRepository</a:t>
            </a:r>
            <a:endParaRPr lang="en-US" dirty="0"/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PersonRepository(DbContext context)</a:t>
            </a:r>
          </a:p>
          <a:p>
            <a:r>
              <a:rPr lang="et-EE" dirty="0"/>
              <a:t>            : base(context)</a:t>
            </a:r>
          </a:p>
          <a:p>
            <a:r>
              <a:rPr lang="et-EE" dirty="0"/>
              <a:t>        {</a:t>
            </a:r>
          </a:p>
          <a:p>
            <a:endParaRPr lang="et-EE" dirty="0"/>
          </a:p>
          <a:p>
            <a:r>
              <a:rPr lang="et-EE" dirty="0"/>
              <a:t>        }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231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67600" cy="1143000"/>
          </a:xfrm>
        </p:spPr>
        <p:txBody>
          <a:bodyPr/>
          <a:lstStyle/>
          <a:p>
            <a:pPr algn="ctr"/>
            <a:r>
              <a:rPr lang="et-EE" dirty="0" smtClean="0"/>
              <a:t>Demo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400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1247</TotalTime>
  <Words>448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Asp.net WEB-API</vt:lpstr>
      <vt:lpstr>Repositoorium väga lihtsalt</vt:lpstr>
      <vt:lpstr>Repo interface</vt:lpstr>
      <vt:lpstr>Repo ja baas</vt:lpstr>
      <vt:lpstr>Veelgi universaalsem repo interface - generic</vt:lpstr>
      <vt:lpstr>Inkorporeerimine universaalse repo liidese spetsiifilisega</vt:lpstr>
      <vt:lpstr>Generic repo - realisatsioon</vt:lpstr>
      <vt:lpstr>Generic repo – liitmine spetsiifilisse reposse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Andres Kaver</cp:lastModifiedBy>
  <cp:revision>14</cp:revision>
  <dcterms:created xsi:type="dcterms:W3CDTF">2013-04-17T16:26:56Z</dcterms:created>
  <dcterms:modified xsi:type="dcterms:W3CDTF">2015-03-09T12:01:24Z</dcterms:modified>
</cp:coreProperties>
</file>