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7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MVC muster, ASP.NET WebForms vs ASP.NET MVC, näidisrakendus, tugevalt tüübitud vaated, viewbag, ...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</a:t>
            </a:r>
            <a:r>
              <a:rPr lang="en-US" dirty="0" smtClean="0"/>
              <a:t>6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667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MVC(...MVP, MVVM ja muud)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Pärit SmallTalki tiimist, esimene vastav akadeemiline publikatsioon aastast 1979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Algse definitsiooni kohaselt: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MODEL – äriinfo ja loogika (objektid).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 – visuaalne (osaline) mudeli representatsioon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CONTROLLER – ühenduslüli kasutaja ja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näide siin on tänapäevane veeb – html kui mudel, css kui view ja browser kui kontroller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272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MVC tänapäeval</a:t>
            </a:r>
            <a:endParaRPr lang="et-E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7854" cy="258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6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MVC?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Separation of Concerns – äriloogika (model) ja </a:t>
            </a:r>
            <a:r>
              <a:rPr lang="et-EE" smtClean="0"/>
              <a:t>kasutajaliides (view</a:t>
            </a:r>
            <a:r>
              <a:rPr lang="et-EE" dirty="0" smtClean="0"/>
              <a:t>) peaksid olema teineteisest selgelt eraldatud. Äriloogika/mudel esitavad meie arusaama pärismaailmast, kasutajaliides on ainult nende graafiliseks esitamiseks ja manipuleerimiseks.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olema kasutajaliidesest nii eraldatud, et toimiks täiesti iseseisvalt.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võimaldama mitut erinevat kasutajaliidest, vajadusel samaaegselt.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vahendab mudelit ja kasutajaliidest.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tiimitöö, testitavus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1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ASP.NET WebForms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WebForms: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 ASP.NETi vanem tehnoloogia, kopeerib lahendustelt windowsi desktopi rakenduste kirjutamist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ebapuhas html, state on html’is kaasas.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palju valmis komponente, igal lehel oma kontroller (code behind).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8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</a:t>
            </a:r>
            <a:endParaRPr lang="et-E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022743" cy="4525963"/>
          </a:xfrm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ASP.NET MVC 5 Web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Lihtne äriloogika (kontaktiandmebaas)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Tugevalt tüübitud vaade, scaffolding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Valideerimine </a:t>
            </a:r>
          </a:p>
        </p:txBody>
      </p:sp>
    </p:spTree>
    <p:extLst>
      <p:ext uri="{BB962C8B-B14F-4D97-AF65-F5344CB8AC3E}">
        <p14:creationId xmlns:p14="http://schemas.microsoft.com/office/powerpoint/2010/main" val="423707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Mudel, EF annotatsioonid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t-EE" dirty="0"/>
              <a:t>namespace ContactsLibrary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[MaxLength(32)]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70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Andmebaas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918460" cy="4191000"/>
          </a:xfrm>
        </p:spPr>
      </p:pic>
    </p:spTree>
    <p:extLst>
      <p:ext uri="{BB962C8B-B14F-4D97-AF65-F5344CB8AC3E}">
        <p14:creationId xmlns:p14="http://schemas.microsoft.com/office/powerpoint/2010/main" val="3419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367</TotalTime>
  <Words>425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Wingdings 2</vt:lpstr>
      <vt:lpstr>Technic</vt:lpstr>
      <vt:lpstr>Asp.net mvc</vt:lpstr>
      <vt:lpstr>MVC(...MVP, MVVM ja muud)</vt:lpstr>
      <vt:lpstr>MVC tänapäeval</vt:lpstr>
      <vt:lpstr>Miks MVC?</vt:lpstr>
      <vt:lpstr>ASP.NET WebForms</vt:lpstr>
      <vt:lpstr>DEMO</vt:lpstr>
      <vt:lpstr>Mudel, EF annotatsioonid</vt:lpstr>
      <vt:lpstr>Andmebaas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käver</cp:lastModifiedBy>
  <cp:revision>16</cp:revision>
  <dcterms:created xsi:type="dcterms:W3CDTF">2013-03-02T18:03:26Z</dcterms:created>
  <dcterms:modified xsi:type="dcterms:W3CDTF">2016-02-05T07:57:51Z</dcterms:modified>
</cp:coreProperties>
</file>