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13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C8481-B0DD-4D4C-9AF5-721EE5E4F260}" type="datetimeFigureOut">
              <a:rPr lang="et-EE" smtClean="0"/>
              <a:t>03/09/15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D880D-F0BF-42EF-8436-83FAEAF270B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1609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855F9A9-59C8-44FB-B184-6066EBC88F1F}" type="datetime1">
              <a:rPr lang="en-US" smtClean="0"/>
              <a:t>03/09/15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C5FE045-FFE7-46BC-9023-0E5E9B6BA0E0}" type="datetime1">
              <a:rPr lang="en-US" smtClean="0"/>
              <a:t>03/09/15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B8EC15F-8E3C-49EF-88B4-9B370DE61EAA}" type="datetime1">
              <a:rPr lang="en-US" smtClean="0"/>
              <a:t>03/09/15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0168305-28AD-42C5-90E8-D4DAC558ECE7}" type="datetime1">
              <a:rPr lang="en-US" smtClean="0"/>
              <a:t>03/09/15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F6C4FC8-0152-4558-86C9-BBBA878E91D5}" type="datetime1">
              <a:rPr lang="en-US" smtClean="0"/>
              <a:t>03/09/15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74622FB-CAB7-4791-B129-726E4C27457F}" type="datetime1">
              <a:rPr lang="en-US" smtClean="0"/>
              <a:t>03/09/15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ECB5DBB-0ED1-4D5B-90C9-083F18FE5105}" type="datetime1">
              <a:rPr lang="en-US" smtClean="0"/>
              <a:t>03/09/15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688CDAC-056C-41BD-8E77-C2F4FB22A3DB}" type="datetime1">
              <a:rPr lang="en-US" smtClean="0"/>
              <a:t>03/09/15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378EEE9-D31B-4246-B596-7FF8EB53F536}" type="datetime1">
              <a:rPr lang="en-US" smtClean="0"/>
              <a:t>03/09/15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FC44966-DD2F-47B5-B6B4-F02DE1A3D77E}" type="datetime1">
              <a:rPr lang="en-US" smtClean="0"/>
              <a:t>03/09/15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558B58D-B559-49E4-A258-C31FB3478841}" type="datetime1">
              <a:rPr lang="en-US" smtClean="0"/>
              <a:t>03/09/15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FDF882F3-D87F-4E33-8C24-E03F27976175}" type="datetime1">
              <a:rPr lang="en-US" smtClean="0"/>
              <a:t>03/09/15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ASP.NET MVC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Dependency Inversion</a:t>
            </a:r>
          </a:p>
          <a:p>
            <a:r>
              <a:rPr lang="et-EE" dirty="0" smtClean="0"/>
              <a:t>Inversion of Control</a:t>
            </a:r>
          </a:p>
          <a:p>
            <a:r>
              <a:rPr lang="et-EE" dirty="0" smtClean="0"/>
              <a:t>Dependency Injection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Mait Poska &amp; Andres Käver, IT </a:t>
            </a:r>
            <a:r>
              <a:rPr lang="et-EE" smtClean="0"/>
              <a:t>Kolledž 2014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98976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DI – </a:t>
            </a:r>
            <a:r>
              <a:rPr lang="et-EE" dirty="0" smtClean="0"/>
              <a:t>metanäide MVC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603648" y="1354733"/>
            <a:ext cx="79208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public class PersonController:Controller{</a:t>
            </a:r>
          </a:p>
          <a:p>
            <a:r>
              <a:rPr lang="et-EE" dirty="0" smtClean="0"/>
              <a:t>	private readonly IRepo _repo;</a:t>
            </a:r>
          </a:p>
          <a:p>
            <a:endParaRPr lang="et-EE" dirty="0" smtClean="0"/>
          </a:p>
          <a:p>
            <a:r>
              <a:rPr lang="et-EE" dirty="0"/>
              <a:t>	</a:t>
            </a:r>
            <a:r>
              <a:rPr lang="et-EE" dirty="0" smtClean="0"/>
              <a:t>public </a:t>
            </a:r>
            <a:r>
              <a:rPr lang="et-EE" dirty="0"/>
              <a:t>PersonController (</a:t>
            </a:r>
            <a:r>
              <a:rPr lang="et-EE" dirty="0" smtClean="0"/>
              <a:t>Irepo repo){</a:t>
            </a:r>
          </a:p>
          <a:p>
            <a:r>
              <a:rPr lang="et-EE" dirty="0"/>
              <a:t>	</a:t>
            </a:r>
            <a:r>
              <a:rPr lang="et-EE" dirty="0" smtClean="0"/>
              <a:t>	_repo = repo ?? </a:t>
            </a:r>
            <a:r>
              <a:rPr lang="et-EE" dirty="0"/>
              <a:t>new PersonRepository</a:t>
            </a:r>
            <a:r>
              <a:rPr lang="et-EE" dirty="0" smtClean="0"/>
              <a:t>();</a:t>
            </a:r>
          </a:p>
          <a:p>
            <a:r>
              <a:rPr lang="et-EE" dirty="0"/>
              <a:t>	</a:t>
            </a:r>
            <a:r>
              <a:rPr lang="et-EE" dirty="0" smtClean="0"/>
              <a:t>	// sama asi</a:t>
            </a:r>
          </a:p>
          <a:p>
            <a:r>
              <a:rPr lang="et-EE" dirty="0"/>
              <a:t>	</a:t>
            </a:r>
            <a:r>
              <a:rPr lang="et-EE" dirty="0" smtClean="0"/>
              <a:t>	// _repo = repo==null ? </a:t>
            </a:r>
            <a:r>
              <a:rPr lang="et-EE" dirty="0"/>
              <a:t>n</a:t>
            </a:r>
            <a:r>
              <a:rPr lang="et-EE" dirty="0" smtClean="0"/>
              <a:t>ew PersonRepository : repo;</a:t>
            </a:r>
          </a:p>
          <a:p>
            <a:r>
              <a:rPr lang="et-EE" dirty="0"/>
              <a:t>	</a:t>
            </a:r>
            <a:r>
              <a:rPr lang="et-EE" dirty="0" smtClean="0"/>
              <a:t>}</a:t>
            </a:r>
          </a:p>
          <a:p>
            <a:endParaRPr lang="et-EE" dirty="0"/>
          </a:p>
          <a:p>
            <a:r>
              <a:rPr lang="et-EE" dirty="0" smtClean="0"/>
              <a:t>	</a:t>
            </a:r>
            <a:r>
              <a:rPr lang="et-EE" dirty="0"/>
              <a:t>public </a:t>
            </a:r>
            <a:r>
              <a:rPr lang="et-EE" dirty="0" smtClean="0"/>
              <a:t>PersonController() : </a:t>
            </a:r>
            <a:r>
              <a:rPr lang="et-EE" dirty="0"/>
              <a:t>this.PersonController(null);</a:t>
            </a:r>
            <a:endParaRPr lang="et-EE" dirty="0" smtClean="0"/>
          </a:p>
          <a:p>
            <a:r>
              <a:rPr lang="et-EE" dirty="0"/>
              <a:t>	</a:t>
            </a:r>
            <a:r>
              <a:rPr lang="et-EE" dirty="0" smtClean="0"/>
              <a:t>{</a:t>
            </a:r>
          </a:p>
          <a:p>
            <a:r>
              <a:rPr lang="et-EE" dirty="0"/>
              <a:t>	</a:t>
            </a:r>
            <a:r>
              <a:rPr lang="et-EE" dirty="0" smtClean="0"/>
              <a:t>}</a:t>
            </a:r>
            <a:endParaRPr lang="et-EE" dirty="0"/>
          </a:p>
          <a:p>
            <a:r>
              <a:rPr lang="et-EE" dirty="0" smtClean="0"/>
              <a:t>}</a:t>
            </a:r>
            <a:endParaRPr lang="et-EE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5118382"/>
            <a:ext cx="8280920" cy="162298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t-EE" dirty="0" smtClean="0"/>
              <a:t>Testimisel saab repo eraldi ette anda parametriseeritud konstruktori kaudu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Tavakäivitamisel valitakse parameetriteta kontroller ja luuakse default repo – ikka sõltuvus</a:t>
            </a:r>
          </a:p>
        </p:txBody>
      </p:sp>
    </p:spTree>
    <p:extLst>
      <p:ext uri="{BB962C8B-B14F-4D97-AF65-F5344CB8AC3E}">
        <p14:creationId xmlns:p14="http://schemas.microsoft.com/office/powerpoint/2010/main" val="1573515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Dependency Injection Container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Raamistik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Registreerib liidesed ja nende implementatsioonid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Sõltuvuse tekkimisel loob ise sobiva klassi ja süstib sellese õige sõltuvuse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Laiemas kasutuses on:</a:t>
            </a:r>
            <a:br>
              <a:rPr lang="et-EE" dirty="0" smtClean="0"/>
            </a:br>
            <a:r>
              <a:rPr lang="et-EE" dirty="0" smtClean="0"/>
              <a:t>NInject – Open Source</a:t>
            </a:r>
            <a:br>
              <a:rPr lang="et-EE" dirty="0" smtClean="0"/>
            </a:br>
            <a:r>
              <a:rPr lang="et-EE" dirty="0" smtClean="0"/>
              <a:t>Unity – MS ametlik lahendus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62026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152" y="49939"/>
            <a:ext cx="7467600" cy="1143000"/>
          </a:xfrm>
        </p:spPr>
        <p:txBody>
          <a:bodyPr/>
          <a:lstStyle/>
          <a:p>
            <a:r>
              <a:rPr lang="et-EE" dirty="0" smtClean="0"/>
              <a:t>Demo - konsoolirakendus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  <p:sp>
        <p:nvSpPr>
          <p:cNvPr id="6" name="TextBox 5"/>
          <p:cNvSpPr txBox="1"/>
          <p:nvPr/>
        </p:nvSpPr>
        <p:spPr>
          <a:xfrm>
            <a:off x="279714" y="1196752"/>
            <a:ext cx="792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        </a:t>
            </a:r>
            <a:r>
              <a:rPr lang="et-EE" dirty="0"/>
              <a:t>public interface IDog</a:t>
            </a:r>
          </a:p>
          <a:p>
            <a:r>
              <a:rPr lang="et-EE" dirty="0"/>
              <a:t>        {</a:t>
            </a:r>
          </a:p>
          <a:p>
            <a:r>
              <a:rPr lang="et-EE" dirty="0"/>
              <a:t>            string Walk();</a:t>
            </a:r>
          </a:p>
          <a:p>
            <a:r>
              <a:rPr lang="et-EE" dirty="0"/>
              <a:t>            int WalkingCount { get; set; }</a:t>
            </a:r>
          </a:p>
          <a:p>
            <a:r>
              <a:rPr lang="et-EE" dirty="0"/>
              <a:t>        </a:t>
            </a:r>
            <a:r>
              <a:rPr lang="et-EE" dirty="0" smtClean="0"/>
              <a:t>}</a:t>
            </a:r>
          </a:p>
          <a:p>
            <a:endParaRPr lang="et-EE" dirty="0"/>
          </a:p>
          <a:p>
            <a:r>
              <a:rPr lang="et-EE" dirty="0" smtClean="0"/>
              <a:t>        </a:t>
            </a:r>
            <a:r>
              <a:rPr lang="et-EE" dirty="0"/>
              <a:t>public class DogPoodle : IDog</a:t>
            </a:r>
          </a:p>
          <a:p>
            <a:r>
              <a:rPr lang="et-EE" dirty="0"/>
              <a:t>        {</a:t>
            </a:r>
          </a:p>
          <a:p>
            <a:r>
              <a:rPr lang="et-EE" dirty="0"/>
              <a:t>            public string Walk()</a:t>
            </a:r>
          </a:p>
          <a:p>
            <a:r>
              <a:rPr lang="et-EE" dirty="0"/>
              <a:t>            {</a:t>
            </a:r>
          </a:p>
          <a:p>
            <a:r>
              <a:rPr lang="et-EE" dirty="0"/>
              <a:t>                WalkingCount++;</a:t>
            </a:r>
          </a:p>
          <a:p>
            <a:r>
              <a:rPr lang="en-US" dirty="0"/>
              <a:t>                return "Walking with Poodle "+</a:t>
            </a:r>
            <a:r>
              <a:rPr lang="en-US" dirty="0" err="1"/>
              <a:t>WalkingCount.ToString</a:t>
            </a:r>
            <a:r>
              <a:rPr lang="en-US" dirty="0"/>
              <a:t>()+" times!";</a:t>
            </a:r>
          </a:p>
          <a:p>
            <a:r>
              <a:rPr lang="et-EE" dirty="0"/>
              <a:t>            }</a:t>
            </a:r>
          </a:p>
          <a:p>
            <a:r>
              <a:rPr lang="en-US" dirty="0"/>
              <a:t>            public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WalkingCount</a:t>
            </a:r>
            <a:r>
              <a:rPr lang="en-US" dirty="0"/>
              <a:t> { get; set; }</a:t>
            </a:r>
          </a:p>
          <a:p>
            <a:r>
              <a:rPr lang="et-EE" dirty="0"/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2409288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Demo - konsoolirakendus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179512" y="1208516"/>
            <a:ext cx="79208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 </a:t>
            </a:r>
            <a:r>
              <a:rPr lang="et-EE" dirty="0" smtClean="0"/>
              <a:t>       public </a:t>
            </a:r>
            <a:r>
              <a:rPr lang="et-EE" dirty="0"/>
              <a:t>class PetOwner</a:t>
            </a:r>
          </a:p>
          <a:p>
            <a:r>
              <a:rPr lang="et-EE" dirty="0"/>
              <a:t>        {</a:t>
            </a:r>
          </a:p>
          <a:p>
            <a:r>
              <a:rPr lang="et-EE" dirty="0"/>
              <a:t>            private readonly IDog _dog</a:t>
            </a:r>
            <a:r>
              <a:rPr lang="et-EE" dirty="0" smtClean="0"/>
              <a:t>;</a:t>
            </a:r>
          </a:p>
          <a:p>
            <a:endParaRPr lang="et-EE" dirty="0"/>
          </a:p>
          <a:p>
            <a:r>
              <a:rPr lang="et-EE" dirty="0"/>
              <a:t>            public PetOwner(IDog dog)</a:t>
            </a:r>
          </a:p>
          <a:p>
            <a:r>
              <a:rPr lang="et-EE" dirty="0"/>
              <a:t>            {</a:t>
            </a:r>
          </a:p>
          <a:p>
            <a:r>
              <a:rPr lang="et-EE" dirty="0"/>
              <a:t>                this._dog = dog;</a:t>
            </a:r>
          </a:p>
          <a:p>
            <a:r>
              <a:rPr lang="et-EE" dirty="0"/>
              <a:t>            </a:t>
            </a:r>
            <a:r>
              <a:rPr lang="et-EE" dirty="0" smtClean="0"/>
              <a:t>}</a:t>
            </a:r>
          </a:p>
          <a:p>
            <a:endParaRPr lang="et-EE" dirty="0"/>
          </a:p>
          <a:p>
            <a:r>
              <a:rPr lang="et-EE" dirty="0"/>
              <a:t>            public int Walkings()</a:t>
            </a:r>
          </a:p>
          <a:p>
            <a:r>
              <a:rPr lang="et-EE" dirty="0"/>
              <a:t>            {</a:t>
            </a:r>
          </a:p>
          <a:p>
            <a:r>
              <a:rPr lang="et-EE" dirty="0"/>
              <a:t>                return _dog.WalkingCount;</a:t>
            </a:r>
          </a:p>
          <a:p>
            <a:r>
              <a:rPr lang="et-EE" dirty="0"/>
              <a:t>            </a:t>
            </a:r>
            <a:r>
              <a:rPr lang="et-EE" dirty="0" smtClean="0"/>
              <a:t>}</a:t>
            </a:r>
          </a:p>
          <a:p>
            <a:endParaRPr lang="et-EE" dirty="0"/>
          </a:p>
          <a:p>
            <a:r>
              <a:rPr lang="et-EE" dirty="0"/>
              <a:t>            public void Walk()</a:t>
            </a:r>
          </a:p>
          <a:p>
            <a:r>
              <a:rPr lang="et-EE" dirty="0"/>
              <a:t>            {</a:t>
            </a:r>
          </a:p>
          <a:p>
            <a:r>
              <a:rPr lang="et-EE" dirty="0"/>
              <a:t>                Console.WriteLine(_dog.Walk());</a:t>
            </a:r>
          </a:p>
          <a:p>
            <a:r>
              <a:rPr lang="et-EE" dirty="0"/>
              <a:t>            }</a:t>
            </a:r>
          </a:p>
          <a:p>
            <a:r>
              <a:rPr lang="et-EE" dirty="0"/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3528301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Demo - konsoolirakendus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14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467544" y="1916832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 static void Main(string[] args)</a:t>
            </a:r>
          </a:p>
          <a:p>
            <a:r>
              <a:rPr lang="et-EE" dirty="0"/>
              <a:t>        {</a:t>
            </a:r>
          </a:p>
          <a:p>
            <a:r>
              <a:rPr lang="et-EE" dirty="0"/>
              <a:t>            var kernel = new StandardKernel();</a:t>
            </a:r>
          </a:p>
          <a:p>
            <a:r>
              <a:rPr lang="et-EE" dirty="0"/>
              <a:t>            kernel.Bind&lt;IDog&gt;().To&lt;DogPoodle&gt;();</a:t>
            </a:r>
          </a:p>
          <a:p>
            <a:r>
              <a:rPr lang="et-EE" dirty="0"/>
              <a:t>            var dogKeeper = kernel.Get&lt;PetOwner&gt;();</a:t>
            </a:r>
          </a:p>
          <a:p>
            <a:r>
              <a:rPr lang="et-EE" dirty="0"/>
              <a:t>            dogKeeper.Walk();</a:t>
            </a:r>
          </a:p>
          <a:p>
            <a:r>
              <a:rPr lang="et-EE" dirty="0"/>
              <a:t>            Console.ReadLine();</a:t>
            </a:r>
          </a:p>
          <a:p>
            <a:r>
              <a:rPr lang="et-EE" dirty="0"/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1252357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Demo MVC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15</a:t>
            </a:fld>
            <a:endParaRPr kumimoji="0"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04482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Nuget Ninject.MVC5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Registreeri sõltuvused siin:</a:t>
            </a:r>
            <a:br>
              <a:rPr lang="et-EE" dirty="0" smtClean="0"/>
            </a:br>
            <a:r>
              <a:rPr lang="et-EE" dirty="0" smtClean="0"/>
              <a:t>\App_Start\NinjectWebCommon.cs	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305678" y="3501008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private </a:t>
            </a:r>
            <a:r>
              <a:rPr lang="et-EE" dirty="0"/>
              <a:t>static void RegisterServices(IKernel kernel)</a:t>
            </a:r>
          </a:p>
          <a:p>
            <a:r>
              <a:rPr lang="et-EE" dirty="0"/>
              <a:t>        {</a:t>
            </a:r>
          </a:p>
          <a:p>
            <a:r>
              <a:rPr lang="en-US" dirty="0"/>
              <a:t>            </a:t>
            </a:r>
            <a:r>
              <a:rPr lang="et-EE" dirty="0" smtClean="0"/>
              <a:t>	</a:t>
            </a:r>
            <a:r>
              <a:rPr lang="en-US" dirty="0" err="1" smtClean="0"/>
              <a:t>kernel.Bind</a:t>
            </a:r>
            <a:r>
              <a:rPr lang="en-US" dirty="0" smtClean="0"/>
              <a:t>&lt;</a:t>
            </a:r>
            <a:r>
              <a:rPr lang="en-US" dirty="0" err="1" smtClean="0"/>
              <a:t>IPersonRepository</a:t>
            </a:r>
            <a:r>
              <a:rPr lang="en-US" dirty="0" smtClean="0"/>
              <a:t>&gt;().</a:t>
            </a:r>
            <a:endParaRPr lang="et-EE" dirty="0" smtClean="0"/>
          </a:p>
          <a:p>
            <a:r>
              <a:rPr lang="et-EE" dirty="0"/>
              <a:t>	</a:t>
            </a:r>
            <a:r>
              <a:rPr lang="et-EE" dirty="0" smtClean="0"/>
              <a:t>	</a:t>
            </a:r>
            <a:r>
              <a:rPr lang="en-US" dirty="0" smtClean="0"/>
              <a:t>To&lt;</a:t>
            </a:r>
            <a:r>
              <a:rPr lang="en-US" dirty="0" err="1" smtClean="0"/>
              <a:t>PersonRepository</a:t>
            </a:r>
            <a:r>
              <a:rPr lang="en-US" dirty="0" smtClean="0"/>
              <a:t>&gt;().</a:t>
            </a:r>
            <a:endParaRPr lang="et-EE" dirty="0" smtClean="0"/>
          </a:p>
          <a:p>
            <a:r>
              <a:rPr lang="et-EE" dirty="0"/>
              <a:t>	</a:t>
            </a:r>
            <a:r>
              <a:rPr lang="et-EE" dirty="0" smtClean="0"/>
              <a:t>	</a:t>
            </a:r>
            <a:r>
              <a:rPr lang="en-US" dirty="0" err="1" smtClean="0"/>
              <a:t>WithConstructorArgument</a:t>
            </a:r>
            <a:r>
              <a:rPr lang="en-US" dirty="0"/>
              <a:t>("context", new </a:t>
            </a:r>
            <a:r>
              <a:rPr lang="en-US" dirty="0" err="1"/>
              <a:t>ContactsContext</a:t>
            </a:r>
            <a:r>
              <a:rPr lang="en-US" dirty="0"/>
              <a:t>());</a:t>
            </a:r>
          </a:p>
          <a:p>
            <a:r>
              <a:rPr lang="et-EE" dirty="0"/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3937489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Demo MVC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8206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Kontroller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16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>
          <a:xfrm>
            <a:off x="395536" y="2780928"/>
            <a:ext cx="8352928" cy="230832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t-EE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PersonController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 </a:t>
            </a:r>
            <a:r>
              <a:rPr lang="et-EE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Controller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readonly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t-EE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IPersonRepository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_repo;</a:t>
            </a:r>
          </a:p>
          <a:p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PersonController(</a:t>
            </a:r>
            <a:r>
              <a:rPr lang="et-EE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IPersonRepository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repo)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_repo = repo;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12416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994122"/>
          </a:xfrm>
        </p:spPr>
        <p:txBody>
          <a:bodyPr>
            <a:normAutofit fontScale="90000"/>
          </a:bodyPr>
          <a:lstStyle/>
          <a:p>
            <a:r>
              <a:rPr lang="et-EE" dirty="0"/>
              <a:t>Dependency </a:t>
            </a:r>
            <a:r>
              <a:rPr lang="et-EE" dirty="0" smtClean="0"/>
              <a:t>Inversion Principle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14543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Mis see on ja mis probleemi me lahendame?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Teooria alustala: Robet C. Martin 1996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Selle asemel, et alama astme moodulid defineeriksid liidese, millest kõrgema taseme moodulid sõltuksid, defineerivad kõrgema astme moodulid liidese, mille alama astme moodulid implementeerivad.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Näide elust – pisielektroonika ja </a:t>
            </a:r>
            <a:r>
              <a:rPr lang="et-EE" smtClean="0"/>
              <a:t>palju </a:t>
            </a:r>
            <a:r>
              <a:rPr lang="et-EE" smtClean="0"/>
              <a:t>erinevaid </a:t>
            </a:r>
            <a:r>
              <a:rPr lang="et-EE" dirty="0" smtClean="0"/>
              <a:t>laadijaid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44740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Dependency Inversion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17032"/>
            <a:ext cx="702945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435280" cy="2016224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Iga madalam moodul on oma liidesega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Kõrgtaseme moodul peab neid igaüht eraldi töötlema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Kõrgtaseme moodul ei ole taaskasutatav</a:t>
            </a:r>
          </a:p>
        </p:txBody>
      </p:sp>
    </p:spTree>
    <p:extLst>
      <p:ext uri="{BB962C8B-B14F-4D97-AF65-F5344CB8AC3E}">
        <p14:creationId xmlns:p14="http://schemas.microsoft.com/office/powerpoint/2010/main" val="4041053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7467600" cy="165618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Kõrgtaseme klass annab liidese ette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Kõik sõltuvad samast liidesest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Kõrgtaseme klass on taaskasutatav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008112"/>
          </a:xfrm>
        </p:spPr>
        <p:txBody>
          <a:bodyPr/>
          <a:lstStyle/>
          <a:p>
            <a:r>
              <a:rPr lang="et-EE" dirty="0"/>
              <a:t>Dependency Inversion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56992"/>
            <a:ext cx="702945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381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Inversion of Control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Tarkvara arendusmuster, implementeerib Dependency </a:t>
            </a:r>
            <a:r>
              <a:rPr lang="et-EE" dirty="0" err="1" smtClean="0"/>
              <a:t>Inversion</a:t>
            </a:r>
            <a:r>
              <a:rPr lang="et-EE" dirty="0" smtClean="0"/>
              <a:t> põhimõtet</a:t>
            </a:r>
            <a:br>
              <a:rPr lang="et-EE" dirty="0" smtClean="0"/>
            </a:b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Kontroll liidese üle kahe süsteemi vahel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Kontroll programmi sündmuste üle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Kontroll sõltuvuste loomise ja sidumise üle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48529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Dependency Injection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Realisatsioon (DIP-&gt;IoC-&gt;DI)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Sõltuvuse loomine ja sidumine viiakse väljapoole sõltuvat klassi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62693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Dependency Injection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340768"/>
            <a:ext cx="3470928" cy="2661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924944"/>
            <a:ext cx="4410075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9180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DI – ettevaatust!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Klassi sisemised toimimisprintsiibid muutuvad nähtavaks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Sõltuvused luuakse enne, kui neid vaja on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Ärge DI-kogusega üle pingutage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69195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DI – metanäide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67667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Konstruktori kasutamine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539552" y="2492896"/>
            <a:ext cx="7920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IRepo xmlrepo = new XMLRepo();</a:t>
            </a:r>
          </a:p>
          <a:p>
            <a:r>
              <a:rPr lang="et-EE" dirty="0" smtClean="0"/>
              <a:t>Kontroller knt = new Kontroller(xmlrepo);</a:t>
            </a:r>
          </a:p>
          <a:p>
            <a:endParaRPr lang="et-EE" dirty="0"/>
          </a:p>
          <a:p>
            <a:r>
              <a:rPr lang="et-EE" dirty="0" smtClean="0"/>
              <a:t>public class Kontroller{</a:t>
            </a:r>
          </a:p>
          <a:p>
            <a:r>
              <a:rPr lang="et-EE" dirty="0" smtClean="0"/>
              <a:t>	private readonly IRepo repo;</a:t>
            </a:r>
          </a:p>
          <a:p>
            <a:r>
              <a:rPr lang="et-EE" dirty="0"/>
              <a:t>	</a:t>
            </a:r>
            <a:r>
              <a:rPr lang="et-EE" dirty="0" smtClean="0"/>
              <a:t>public Kontroller(Irepo repo){</a:t>
            </a:r>
          </a:p>
          <a:p>
            <a:r>
              <a:rPr lang="et-EE" dirty="0"/>
              <a:t>	</a:t>
            </a:r>
            <a:r>
              <a:rPr lang="et-EE" dirty="0" smtClean="0"/>
              <a:t>	this.repo = repo;</a:t>
            </a:r>
          </a:p>
          <a:p>
            <a:r>
              <a:rPr lang="et-EE" dirty="0"/>
              <a:t>	</a:t>
            </a:r>
            <a:r>
              <a:rPr lang="et-EE" dirty="0" smtClean="0"/>
              <a:t>}</a:t>
            </a:r>
            <a:endParaRPr lang="et-EE" dirty="0"/>
          </a:p>
          <a:p>
            <a:r>
              <a:rPr lang="et-EE" dirty="0" smtClean="0"/>
              <a:t>}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54793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1400</TotalTime>
  <Words>516</Words>
  <Application>Microsoft Macintosh PowerPoint</Application>
  <PresentationFormat>On-screen Show (4:3)</PresentationFormat>
  <Paragraphs>142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Technic</vt:lpstr>
      <vt:lpstr>ASP.NET MVC</vt:lpstr>
      <vt:lpstr>Dependency Inversion Principle </vt:lpstr>
      <vt:lpstr>Dependency Inversion</vt:lpstr>
      <vt:lpstr>Dependency Inversion</vt:lpstr>
      <vt:lpstr>Inversion of Control</vt:lpstr>
      <vt:lpstr>Dependency Injection</vt:lpstr>
      <vt:lpstr>Dependency Injection</vt:lpstr>
      <vt:lpstr>DI – ettevaatust!</vt:lpstr>
      <vt:lpstr>DI – metanäide</vt:lpstr>
      <vt:lpstr>DI – metanäide MVC</vt:lpstr>
      <vt:lpstr>Dependency Injection Container</vt:lpstr>
      <vt:lpstr>Demo - konsoolirakendus</vt:lpstr>
      <vt:lpstr>Demo - konsoolirakendus</vt:lpstr>
      <vt:lpstr>Demo - konsoolirakendus</vt:lpstr>
      <vt:lpstr>Demo MVC</vt:lpstr>
      <vt:lpstr>Demo MVC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Andres Kaver</cp:lastModifiedBy>
  <cp:revision>22</cp:revision>
  <dcterms:created xsi:type="dcterms:W3CDTF">2013-04-17T19:08:31Z</dcterms:created>
  <dcterms:modified xsi:type="dcterms:W3CDTF">2015-03-09T09:53:06Z</dcterms:modified>
</cp:coreProperties>
</file>