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9" r:id="rId12"/>
    <p:sldId id="280" r:id="rId13"/>
    <p:sldId id="281" r:id="rId14"/>
    <p:sldId id="284" r:id="rId15"/>
    <p:sldId id="282" r:id="rId16"/>
    <p:sldId id="267" r:id="rId17"/>
    <p:sldId id="285" r:id="rId18"/>
    <p:sldId id="269" r:id="rId19"/>
    <p:sldId id="278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esdotnetting.com/article/283/asp-net-5-managing-client-side-dependencies-with-npm-bower-and-gulp" TargetMode="External"/><Relationship Id="rId2" Type="http://schemas.openxmlformats.org/officeDocument/2006/relationships/hyperlink" Target="https://blog.engineyard.com/2014/frontend-dependencies-management-part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hnnyreilly.github.io/globalize-so-what-cha-want/#/?currency=true&amp;date=true&amp;message=true&amp;number=true&amp;plural=true&amp;relativeTime=true&amp;unit=true" TargetMode="External"/><Relationship Id="rId4" Type="http://schemas.openxmlformats.org/officeDocument/2006/relationships/hyperlink" Target="https://github.com/jquery/globaliz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for-windows.github.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I18n - </a:t>
            </a:r>
            <a:r>
              <a:rPr lang="en-US" dirty="0" err="1"/>
              <a:t>DateTime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ASP.NET MVC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374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get project components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bootstrap</a:t>
            </a:r>
          </a:p>
          <a:p>
            <a:pPr lvl="1"/>
            <a:r>
              <a:rPr lang="et-EE" dirty="0"/>
              <a:t>bower install bootstrap</a:t>
            </a:r>
            <a:r>
              <a:rPr lang="en-US" dirty="0"/>
              <a:t> --save</a:t>
            </a:r>
          </a:p>
          <a:p>
            <a:r>
              <a:rPr lang="en-US" dirty="0"/>
              <a:t>Install respond</a:t>
            </a:r>
          </a:p>
          <a:p>
            <a:pPr lvl="1"/>
            <a:r>
              <a:rPr lang="et-EE" dirty="0"/>
              <a:t>bower install </a:t>
            </a:r>
            <a:r>
              <a:rPr lang="en-US" dirty="0"/>
              <a:t>respond --save</a:t>
            </a:r>
          </a:p>
          <a:p>
            <a:r>
              <a:rPr lang="en-US" dirty="0"/>
              <a:t>Install </a:t>
            </a:r>
            <a:r>
              <a:rPr lang="en-US" dirty="0" err="1"/>
              <a:t>tinymce</a:t>
            </a:r>
            <a:r>
              <a:rPr lang="en-US" dirty="0"/>
              <a:t> (if you want to edit texts in </a:t>
            </a:r>
            <a:r>
              <a:rPr lang="en-US" dirty="0" err="1"/>
              <a:t>wysiwyg</a:t>
            </a:r>
            <a:r>
              <a:rPr lang="en-US" dirty="0"/>
              <a:t> format)</a:t>
            </a:r>
          </a:p>
          <a:p>
            <a:pPr lvl="1"/>
            <a:r>
              <a:rPr lang="en-US" dirty="0"/>
              <a:t>Bower install </a:t>
            </a:r>
            <a:r>
              <a:rPr lang="en-US" dirty="0" err="1"/>
              <a:t>tinymce</a:t>
            </a:r>
            <a:r>
              <a:rPr lang="en-US" dirty="0"/>
              <a:t> –save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105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496" y="124046"/>
            <a:ext cx="9404723" cy="1400530"/>
          </a:xfrm>
        </p:spPr>
        <p:txBody>
          <a:bodyPr/>
          <a:lstStyle/>
          <a:p>
            <a:r>
              <a:rPr lang="en-US" dirty="0"/>
              <a:t>I18n – custom scripts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432" y="824311"/>
            <a:ext cx="11961568" cy="4195481"/>
          </a:xfrm>
        </p:spPr>
        <p:txBody>
          <a:bodyPr/>
          <a:lstStyle/>
          <a:p>
            <a:r>
              <a:rPr lang="en-US" dirty="0" err="1"/>
              <a:t>Jquery.validate.globalize</a:t>
            </a:r>
            <a:r>
              <a:rPr lang="en-US" dirty="0"/>
              <a:t> does not support time and </a:t>
            </a:r>
            <a:r>
              <a:rPr lang="en-US" dirty="0" err="1"/>
              <a:t>datetime</a:t>
            </a:r>
            <a:r>
              <a:rPr lang="en-US" dirty="0"/>
              <a:t> validation. </a:t>
            </a:r>
            <a:br>
              <a:rPr lang="en-US" dirty="0"/>
            </a:br>
            <a:r>
              <a:rPr lang="en-US" dirty="0"/>
              <a:t> https://github.com/akaver/ASP.NET-BaseApps/blob/master/ContactApp/Web/Scripts/App/jquery.validate.globalize.datetime.js</a:t>
            </a:r>
            <a:endParaRPr lang="et-EE" dirty="0"/>
          </a:p>
        </p:txBody>
      </p:sp>
      <p:sp>
        <p:nvSpPr>
          <p:cNvPr id="7" name="Rectangle 6"/>
          <p:cNvSpPr/>
          <p:nvPr/>
        </p:nvSpPr>
        <p:spPr>
          <a:xfrm>
            <a:off x="0" y="2131434"/>
            <a:ext cx="12192000" cy="470898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...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$.validator.methods.datetimeGlobalizeOptions = { dateParseFormat: [{ skeleton: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"yMdHm"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}, { datetime: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"short"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}, { datetime: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"medium"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}, { datetime: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"long"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}, { datetime: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"full"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}] };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additional method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$.validator.methods.datetime =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(value, element)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is it optional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.optional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(element) ===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remove spaces just in case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value = value.trim();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res =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val;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i = 0; i &lt; $.validator.methods.datetimeGlobalizeOptions.dateParseFormat.length; i++)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val = Globalize.parseDate(value, $.validator.methods.datetimeGlobalizeOptions.dateParseFormat[i]);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res = res || (val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instanceof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Date);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(res ===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res;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res;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};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//create adapters for new type - so they will be attached automatically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//this depends on attribute data-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-time, data-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-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datetime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$.validator.unobtrusive.adapters.addBool(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'datetime'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}(jQuery, Globalize));</a:t>
            </a:r>
          </a:p>
        </p:txBody>
      </p:sp>
    </p:spTree>
    <p:extLst>
      <p:ext uri="{BB962C8B-B14F-4D97-AF65-F5344CB8AC3E}">
        <p14:creationId xmlns:p14="http://schemas.microsoft.com/office/powerpoint/2010/main" val="412199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5" y="0"/>
            <a:ext cx="9404723" cy="1400530"/>
          </a:xfrm>
        </p:spPr>
        <p:txBody>
          <a:bodyPr/>
          <a:lstStyle/>
          <a:p>
            <a:r>
              <a:rPr lang="en-US" dirty="0"/>
              <a:t>I18n – custom scripts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5" y="700265"/>
            <a:ext cx="12192000" cy="4195481"/>
          </a:xfrm>
        </p:spPr>
        <p:txBody>
          <a:bodyPr/>
          <a:lstStyle/>
          <a:p>
            <a:r>
              <a:rPr lang="et-EE" dirty="0"/>
              <a:t>https://github.com/akaver/ASP.NET-BaseApps/blob/master/ContactApp/Web/Scripts/App/jquery.validate.fixdata.js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065" y="1595021"/>
            <a:ext cx="12192000" cy="5262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replace html5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datetime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, date and time types on inputs - this disables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builtin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html5 editors in browsers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add data-type attribute instead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'input[type="datetime"]'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'text'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'datetime'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'input[type="date"]'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'text'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'input[type="time"]'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'text'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'data-type'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'time'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fix up attributes for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datetime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attr =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'input[data-type="datetime"]:first'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attrText;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(attr.length === 1)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attrText = attr.eq(0).attr(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'data-val-date'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(attrText != undefined)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attrText = attrText.replace(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'date.'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'datetime.'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'input[data-type="datetime"]'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).removeAttr(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'data-val-date'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$(</a:t>
            </a:r>
            <a:r>
              <a:rPr lang="nn-NO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'input[data-type="datetime"]'</a:t>
            </a:r>
            <a:r>
              <a:rPr lang="nn-NO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nn-NO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'data-val-datetime'</a:t>
            </a:r>
            <a:r>
              <a:rPr lang="nn-NO" sz="1200" dirty="0">
                <a:solidFill>
                  <a:srgbClr val="000000"/>
                </a:solidFill>
                <a:latin typeface="Consolas" panose="020B0609020204030204" pitchFamily="49" charset="0"/>
              </a:rPr>
              <a:t>, attrText);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</a:t>
            </a:r>
            <a:r>
              <a:rPr lang="et-EE" sz="1200" b="1" dirty="0">
                <a:solidFill>
                  <a:srgbClr val="00008B"/>
                </a:solidFill>
                <a:latin typeface="Consolas" panose="020B0609020204030204" pitchFamily="49" charset="0"/>
              </a:rPr>
              <a:t>TODO: translations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$(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'input[data-type="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datetime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"]'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attr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-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datetime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'Field has to be of type 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datetime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.'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fix up attributes for time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</a:t>
            </a:r>
            <a:r>
              <a:rPr lang="et-EE" sz="1200" b="1" dirty="0">
                <a:solidFill>
                  <a:srgbClr val="00008B"/>
                </a:solidFill>
                <a:latin typeface="Consolas" panose="020B0609020204030204" pitchFamily="49" charset="0"/>
              </a:rPr>
              <a:t>TODO: translations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'input[data-type="time"]'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attr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'data-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-time'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'Field has to be of type time.'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055978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32904" cy="1400530"/>
          </a:xfrm>
        </p:spPr>
        <p:txBody>
          <a:bodyPr/>
          <a:lstStyle/>
          <a:p>
            <a:r>
              <a:rPr lang="en-US" dirty="0"/>
              <a:t>I18n – save culture code for </a:t>
            </a:r>
            <a:r>
              <a:rPr lang="en-US" dirty="0" err="1"/>
              <a:t>js</a:t>
            </a:r>
            <a:r>
              <a:rPr lang="en-US" dirty="0"/>
              <a:t> usage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34" y="2088088"/>
            <a:ext cx="8946541" cy="4195481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808891" y="1406975"/>
            <a:ext cx="9003324" cy="54476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System.Threading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@{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set up global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js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variable, to hold culture code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currentCultureCode =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"root"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.CurrentThread.CurrentCulture.ToString())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"et-EE"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currentCultureCode =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"et"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"en-US"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currentCultureCode =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"en"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currentCultureCode =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Thread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.CurrentThread.CurrentCulture.ToString();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!DOCTYPE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FF0000"/>
                </a:solidFill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meta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FF0000"/>
                </a:solidFill>
                <a:latin typeface="Consolas" panose="020B0609020204030204" pitchFamily="49" charset="0"/>
              </a:rPr>
              <a:t>charset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="utf-8"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/&gt;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</a:rPr>
              <a:t>meta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="viewport"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content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="width=device-width, initial-scale=1.0"&gt;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title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t-EE" sz="1200" dirty="0">
                <a:solidFill>
                  <a:srgbClr val="FF0000"/>
                </a:solidFill>
                <a:latin typeface="Consolas" panose="020B0609020204030204" pitchFamily="49" charset="0"/>
              </a:rPr>
              <a:t>ViewBag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.Title - My ASP.NET Application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title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Styles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"~/Content/css"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"~/bundles/modernizr"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script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="text/javascript"&gt;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currentCultureCode =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@currentCultureCode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script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modify html via </a:t>
            </a:r>
            <a:r>
              <a:rPr lang="en-US" dirty="0" err="1"/>
              <a:t>js</a:t>
            </a:r>
            <a:r>
              <a:rPr lang="en-US" dirty="0"/>
              <a:t> – app.js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25380"/>
            <a:ext cx="8946541" cy="4195481"/>
          </a:xfrm>
        </p:spPr>
        <p:txBody>
          <a:bodyPr/>
          <a:lstStyle/>
          <a:p>
            <a:r>
              <a:rPr lang="en-US" dirty="0"/>
              <a:t>Load </a:t>
            </a:r>
            <a:r>
              <a:rPr lang="en-US" dirty="0" err="1"/>
              <a:t>cldr</a:t>
            </a:r>
            <a:r>
              <a:rPr lang="en-US" dirty="0"/>
              <a:t> data, initialize Globalize and moment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0" y="2604667"/>
            <a:ext cx="12192000" cy="415498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currentCultureCode;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//global variable, created in _Layout.cshtml - et, en, etc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$.when(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"/bower_components/cldr-data/supplemental/likelySubtags.json"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"/bower_components/cldr-data/main/"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+ currentCultureCode +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"/numbers.json"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"/bower_components/cldr-data/supplemental/numberingSystems.json"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"/bower_components/cldr-data/main/"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+ currentCultureCode +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"/ca-gregorian.json"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"/bower_components/cldr-data/main/"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+ currentCultureCode +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"/ca-generic.json"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"/bower_components/cldr-data/main/"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+ currentCultureCode +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"/timeZoneNames.json"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"/bower_components/cldr-data/supplemental/timeData.json"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$.get(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"/bower_components/cldr-data/supplemental/weekData.json"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).then(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Normalize $.get results, we only need the JSON, not the request statuses.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[].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slice.apply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(arguments, [0]).map(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(result)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result[0];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});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}).then(Globalize.load).then(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Initialise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Globalize to the current UI culture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Globalize.locale(currentCultureCode);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moment.locale(currentCultureCode);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...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25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modify html via </a:t>
            </a:r>
            <a:r>
              <a:rPr lang="en-US" dirty="0" err="1"/>
              <a:t>js</a:t>
            </a:r>
            <a:r>
              <a:rPr lang="en-US" dirty="0"/>
              <a:t> – app.js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43" y="1537103"/>
            <a:ext cx="8946541" cy="4195481"/>
          </a:xfrm>
        </p:spPr>
        <p:txBody>
          <a:bodyPr/>
          <a:lstStyle/>
          <a:p>
            <a:r>
              <a:rPr lang="en-US" dirty="0"/>
              <a:t>Harmonize moment/globalize </a:t>
            </a:r>
          </a:p>
          <a:p>
            <a:r>
              <a:rPr lang="en-US" dirty="0"/>
              <a:t>Attach </a:t>
            </a:r>
            <a:r>
              <a:rPr lang="en-US" dirty="0" err="1"/>
              <a:t>datetimepicker</a:t>
            </a:r>
            <a:endParaRPr lang="en-US" dirty="0"/>
          </a:p>
          <a:p>
            <a:r>
              <a:rPr lang="en-US" dirty="0"/>
              <a:t>Set up html placeholders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2602523" y="3401835"/>
            <a:ext cx="9226062" cy="32316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$(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fix specific locale problems in moment.js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moment is not using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cldr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data yet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moment.localeData(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"et"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)._longDateFormat.LT =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"HH:mm"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attach bootstrap datetimepicker spinner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'[data-type="datetime"]'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).datetimepicker({ locale: currentCultureCode, format: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'L LT'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'[data-type="date"]'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).datetimepicker({ locale: currentCultureCode, format: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'L'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).datetimepicker({ locale: currentCultureCode, format: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'LT'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});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//add placeholders, use moment.js formats - since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datetimepicker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uses it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'[data-type="datetime"]'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'placeholder'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moment.localeData(currentCultureCode)._longDateFormat.L +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 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+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moment.localeData(currentCultureCode)._longDateFormat.LT);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'[data-type="date"]'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'placeholder'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moment.localeData(currentCultureCode)._longDateFormat.L);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$(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'[data-type="time"]'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).attr(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'placeholder'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moment.localeData(currentCultureCode)._longDateFormat.LT);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394762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set up </a:t>
            </a:r>
            <a:r>
              <a:rPr lang="en-US" dirty="0" err="1"/>
              <a:t>js</a:t>
            </a:r>
            <a:r>
              <a:rPr lang="en-US" dirty="0"/>
              <a:t> bundles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Rectangle 10"/>
          <p:cNvSpPr/>
          <p:nvPr/>
        </p:nvSpPr>
        <p:spPr>
          <a:xfrm>
            <a:off x="1019908" y="1225689"/>
            <a:ext cx="11172092" cy="54476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RegisterBundles(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BundleCollection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bundles)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"~/bundles/jquery"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"~/bower_components/jquery/dist/jquery.js"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"~/bundles/jqueryval"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"~/Scripts/app/jquery.validate.fixdata.js"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"~/bower_components/jquery-validation/dist/jquery.validate.js"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"~/Scripts/jquery.validate.unobtrusive.js"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original ms package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"~/Scripts/app/jquery.validate.globalize.datetime.js"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"~/bundles/cldr"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"~/bower_components/cldrjs/dist/cldr.js"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"~/bower_components/cldrjs/dist/cldr/event.js"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"~/bower_components/cldrjs/dist/cldr/supplemental.js"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"~/bower_components/cldrjs/dist/cldr/unresolved.js"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"~/bundles/globalize"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"~/bower_components/globalize/dist/globalize.js"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"~/bower_components/globalize/dist/globalize/number.js"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"~/bower_components/globalize/dist/globalize/*.js"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"~/bundles/moment"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"~/bower_components/moment/min/moment-with-locales.js"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22832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set up </a:t>
            </a:r>
            <a:r>
              <a:rPr lang="en-US" dirty="0" err="1"/>
              <a:t>js</a:t>
            </a:r>
            <a:r>
              <a:rPr lang="en-US" dirty="0"/>
              <a:t> bundles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Rectangle 10"/>
          <p:cNvSpPr/>
          <p:nvPr/>
        </p:nvSpPr>
        <p:spPr>
          <a:xfrm>
            <a:off x="646111" y="1853248"/>
            <a:ext cx="11172092" cy="458587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Use the development version of 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Modernizr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to develop with and learn from. Then, when you're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</a:rPr>
              <a:t>// ready for production, use the build tool at http://modernizr.com to pick only the tests you need.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"~/bundles/modernizr"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"~/Scripts/modernizr-*"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"~/bundles/bootstrap"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"~/bower_components/bootstrap/dist/js/bootstrap.js"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"~/bower_components/eonasdan-bootstrap-datetimepicker/build/js/bootstrap-datetimepicker.min.js"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"~/bower_components/respond/respond.min.js"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StyleBundle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"~/Content/css"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"~/bower_components/bootstrap/dist/css/bootstrap.css"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"~/bower_components/eonasdan-bootstrap-datetimepicker/build/css/bootstrap-datetimepicker.css"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"~/Content/site.css"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bundles.Add(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ScriptBundle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"~/bundles/app"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).Include(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 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"~/Scripts/app/app.js"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</a:rPr>
              <a:t>BundleTable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.EnableOptimizations =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}</a:t>
            </a:r>
          </a:p>
          <a:p>
            <a:endParaRPr lang="et-E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85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use bundles to reference scripts (_</a:t>
            </a:r>
            <a:r>
              <a:rPr lang="en-US" dirty="0" err="1"/>
              <a:t>Layout.cshtml</a:t>
            </a:r>
            <a:r>
              <a:rPr lang="en-US" dirty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html body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1198503" y="2783285"/>
            <a:ext cx="8299938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"~/bundles/jquery"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"~/bundles/cldr"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"~/bundles/globalize"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"~/bundles/jqueryval"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"~/bundles/moment"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"~/bundles/bootstrap"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"~/Scripts/tinymce/tinymce.min.js"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</a:rPr>
              <a:t>Scripts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.Render(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"~/bundles/app"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    @RenderSection(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</a:rPr>
              <a:t>"scripts"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, required: </a:t>
            </a: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latin typeface="Consolas" panose="020B0609020204030204" pitchFamily="49" charset="0"/>
              </a:rPr>
              <a:t>body</a:t>
            </a: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39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</a:t>
            </a:r>
            <a:r>
              <a:rPr lang="en-US" dirty="0" err="1"/>
              <a:t>DateTime.ToString</a:t>
            </a:r>
            <a:r>
              <a:rPr lang="en-US" dirty="0"/>
              <a:t>()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default </a:t>
            </a:r>
            <a:r>
              <a:rPr lang="en-US" dirty="0" err="1"/>
              <a:t>DateTime</a:t>
            </a:r>
            <a:r>
              <a:rPr lang="en-US" dirty="0"/>
              <a:t> </a:t>
            </a:r>
            <a:r>
              <a:rPr lang="en-US" dirty="0" err="1"/>
              <a:t>ToString</a:t>
            </a:r>
            <a:r>
              <a:rPr lang="en-US" dirty="0"/>
              <a:t> functionality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879231" y="3188677"/>
            <a:ext cx="10890739" cy="3352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protected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Application_BeginRequest()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 modify datetime.tostring formating in estonian locale (remove seconds)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 default format is: ShortDatePattern + ' ' + LongTimePattern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(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CultureInfo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.CurrentCulture.Name.StartsWith(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"et"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{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   </a:t>
            </a:r>
            <a:r>
              <a:rPr lang="et-EE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culture = (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CultureInfo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CultureInfo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.CurrentCulture.Clone();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   culture.DateTimeFormat.LongTimePattern = </a:t>
            </a:r>
            <a:r>
              <a:rPr lang="et-EE" dirty="0">
                <a:solidFill>
                  <a:srgbClr val="A31515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"HH:mm"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    </a:t>
            </a:r>
            <a:r>
              <a:rPr lang="et-EE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Thread</a:t>
            </a: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.CurrentThread.CurrentCulture = culture;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}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9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</a:t>
            </a:r>
            <a:r>
              <a:rPr lang="en-US" dirty="0" err="1"/>
              <a:t>DateTime</a:t>
            </a:r>
            <a:r>
              <a:rPr lang="en-US" dirty="0"/>
              <a:t> – EF changes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model classes, use attributes</a:t>
            </a:r>
          </a:p>
          <a:p>
            <a:pPr lvl="1"/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DataType.DateTime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DataType.Date</a:t>
            </a:r>
            <a:r>
              <a:rPr lang="en-US" dirty="0"/>
              <a:t>)</a:t>
            </a:r>
            <a:endParaRPr lang="et-EE" dirty="0"/>
          </a:p>
          <a:p>
            <a:pPr lvl="1"/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DataType.Time</a:t>
            </a:r>
            <a:r>
              <a:rPr lang="en-US" dirty="0"/>
              <a:t>)</a:t>
            </a:r>
          </a:p>
          <a:p>
            <a:r>
              <a:rPr lang="en-US" dirty="0"/>
              <a:t>Configure EF</a:t>
            </a:r>
            <a:endParaRPr lang="et-EE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593634" y="1406408"/>
            <a:ext cx="5417974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.DateTime)] 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DateTime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DateTime {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} [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.Date)] 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DateTime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Date {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} [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DataType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.Time)] 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DateTime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 {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t-EE" altLang="et-EE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}</a:t>
            </a:r>
            <a:endParaRPr kumimoji="0" lang="et-EE" altLang="et-E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1223" y="4207466"/>
            <a:ext cx="8646367" cy="24637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protected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override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OnModelCreating(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DbModelBuilder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modelBuilder)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 convert all datetime and datetime? properties to datetime2 in ms sql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 ms sql datetime has min value of 1753-01-01 00:00:00.000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modelBuilder.Properties&lt;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DateTime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&gt;().Configure(c =&gt; c.HasColumnType(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"datetime2"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));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</a:t>
            </a:r>
            <a:r>
              <a:rPr lang="et-EE" sz="12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 use Date type in ms sql, where [DataType(DataType.Date)] attribute is used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 modelBuilder.Properties&lt;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DateTime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&gt;()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.Where(x =&gt; x.GetCustomAttributes(</a:t>
            </a:r>
            <a:r>
              <a:rPr lang="et-EE" sz="1200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).OfType&lt;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DataTypeAttribute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&gt;()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.Any(a =&gt; a.DataType == </a:t>
            </a:r>
            <a:r>
              <a:rPr lang="et-EE" sz="1200" dirty="0">
                <a:solidFill>
                  <a:srgbClr val="2B91A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DataType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.Date))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 .Configure(c =&gt; c.HasColumnType(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"date"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));</a:t>
            </a:r>
            <a:endParaRPr lang="et-E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et-E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t-E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9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chrome/</a:t>
            </a:r>
            <a:r>
              <a:rPr lang="en-US" dirty="0" err="1"/>
              <a:t>firefox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5214" y="3959189"/>
            <a:ext cx="4650193" cy="26877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38" y="1537802"/>
            <a:ext cx="4690062" cy="286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8698" y="452718"/>
            <a:ext cx="4619724" cy="296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65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bower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944410" cy="4195481"/>
          </a:xfrm>
        </p:spPr>
        <p:txBody>
          <a:bodyPr/>
          <a:lstStyle/>
          <a:p>
            <a:r>
              <a:rPr lang="en-US" dirty="0"/>
              <a:t>Final </a:t>
            </a:r>
            <a:r>
              <a:rPr lang="en-US" dirty="0" err="1"/>
              <a:t>bower.json</a:t>
            </a:r>
            <a:r>
              <a:rPr lang="en-US" dirty="0"/>
              <a:t> file</a:t>
            </a:r>
          </a:p>
          <a:p>
            <a:endParaRPr lang="en-US" dirty="0"/>
          </a:p>
          <a:p>
            <a:r>
              <a:rPr lang="en-US" dirty="0"/>
              <a:t>Restore bower packages described in </a:t>
            </a:r>
            <a:r>
              <a:rPr lang="en-US" dirty="0" err="1"/>
              <a:t>bower.json</a:t>
            </a:r>
            <a:endParaRPr lang="en-US" dirty="0"/>
          </a:p>
          <a:p>
            <a:pPr lvl="1"/>
            <a:r>
              <a:rPr lang="en-US" dirty="0"/>
              <a:t>bower install</a:t>
            </a:r>
          </a:p>
          <a:p>
            <a:r>
              <a:rPr lang="en-US" dirty="0"/>
              <a:t>Update all installed packages</a:t>
            </a:r>
          </a:p>
          <a:p>
            <a:pPr lvl="1"/>
            <a:r>
              <a:rPr lang="en-US" dirty="0"/>
              <a:t>bower update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7209454" y="1481289"/>
            <a:ext cx="4727510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"name"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"Web"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"authors"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[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"Andres Käver &lt;akaver@akaver.com&gt;"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],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"description"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"main"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"moduleType"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[ ],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"license"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"MIT"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"homepage"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"ignore"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[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"**/.*"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"node_modules"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"bower_components"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"Web/bower_components"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"test"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"tests"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],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"dependencies"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"globalize"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"^1.1.1"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"cldr-data"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"^29.0.0"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"moment"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"^2.12.0"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"eonasdan-bootstrap-datetimepicker"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"^4.17.37"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"bootstrap"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"^3.3.6"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"respond"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"^1.4.2"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t-EE" sz="1200" dirty="0">
                <a:solidFill>
                  <a:srgbClr val="2E75B6"/>
                </a:solidFill>
                <a:latin typeface="Consolas" panose="020B0609020204030204" pitchFamily="49" charset="0"/>
              </a:rPr>
              <a:t>"tinymce"</a:t>
            </a:r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: </a:t>
            </a:r>
            <a:r>
              <a:rPr lang="et-EE" sz="1200" dirty="0">
                <a:solidFill>
                  <a:srgbClr val="A31515"/>
                </a:solidFill>
                <a:latin typeface="Consolas" panose="020B0609020204030204" pitchFamily="49" charset="0"/>
              </a:rPr>
              <a:t>"^4.3.8"</a:t>
            </a:r>
            <a:endParaRPr lang="et-EE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  }</a:t>
            </a:r>
          </a:p>
          <a:p>
            <a:r>
              <a:rPr lang="et-EE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774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bower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Bower list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3520751" y="1734612"/>
            <a:ext cx="74147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400" dirty="0"/>
              <a:t>C:\!dev\git\ASP.NET-BaseApps\ContactApp&gt;bower list</a:t>
            </a:r>
          </a:p>
          <a:p>
            <a:r>
              <a:rPr lang="et-EE" sz="1400" dirty="0"/>
              <a:t>bower check-new     Checking for new versions of the project dependencies...</a:t>
            </a:r>
          </a:p>
          <a:p>
            <a:r>
              <a:rPr lang="et-EE" sz="1400" dirty="0"/>
              <a:t>Web C:\!dev\git\ASP.NET-BaseApps\ContactApp</a:t>
            </a:r>
          </a:p>
          <a:p>
            <a:r>
              <a:rPr lang="et-EE" sz="1400" dirty="0"/>
              <a:t>├─┬ bootstrap#3.3.6 (latest is 4.0.0-alpha.2)</a:t>
            </a:r>
          </a:p>
          <a:p>
            <a:r>
              <a:rPr lang="et-EE" sz="1400" dirty="0"/>
              <a:t>│ └── jquery#2.2.2 (latest is 3.0.0-beta1)</a:t>
            </a:r>
          </a:p>
          <a:p>
            <a:r>
              <a:rPr lang="et-EE" sz="1400" dirty="0"/>
              <a:t>├── cldr-data#29.0.0</a:t>
            </a:r>
          </a:p>
          <a:p>
            <a:r>
              <a:rPr lang="et-EE" sz="1400" dirty="0"/>
              <a:t>├─┬ eonasdan-bootstrap-datetimepicker#4.17.37</a:t>
            </a:r>
          </a:p>
          <a:p>
            <a:r>
              <a:rPr lang="et-EE" sz="1400" dirty="0"/>
              <a:t>│ ├── jquery#2.2.2 (3.0.0-beta1 available)</a:t>
            </a:r>
          </a:p>
          <a:p>
            <a:r>
              <a:rPr lang="et-EE" sz="1400" dirty="0"/>
              <a:t>│ ├── moment#2.12.0</a:t>
            </a:r>
          </a:p>
          <a:p>
            <a:r>
              <a:rPr lang="et-EE" sz="1400" dirty="0"/>
              <a:t>│ └─┬ moment-timezone#0.5.3</a:t>
            </a:r>
          </a:p>
          <a:p>
            <a:r>
              <a:rPr lang="et-EE" sz="1400" dirty="0"/>
              <a:t>│   └── moment#2.12.0</a:t>
            </a:r>
          </a:p>
          <a:p>
            <a:r>
              <a:rPr lang="et-EE" sz="1400" dirty="0"/>
              <a:t>├─┬ globalize#1.1.1</a:t>
            </a:r>
          </a:p>
          <a:p>
            <a:r>
              <a:rPr lang="et-EE" sz="1400" dirty="0"/>
              <a:t>│ ├── cldr-data#29.0.0</a:t>
            </a:r>
          </a:p>
          <a:p>
            <a:r>
              <a:rPr lang="et-EE" sz="1400" dirty="0"/>
              <a:t>│ └─┬ cldrjs#0.4.4</a:t>
            </a:r>
          </a:p>
          <a:p>
            <a:r>
              <a:rPr lang="et-EE" sz="1400" dirty="0"/>
              <a:t>│   └── cldr-data#29.0.0</a:t>
            </a:r>
          </a:p>
          <a:p>
            <a:r>
              <a:rPr lang="et-EE" sz="1400" dirty="0"/>
              <a:t>├── moment#2.12.0</a:t>
            </a:r>
          </a:p>
          <a:p>
            <a:r>
              <a:rPr lang="et-EE" sz="1400" dirty="0"/>
              <a:t>├── respond#1.4.2</a:t>
            </a:r>
          </a:p>
          <a:p>
            <a:r>
              <a:rPr lang="et-EE" sz="1400" dirty="0"/>
              <a:t>└── tinymce#4.3.8</a:t>
            </a:r>
          </a:p>
        </p:txBody>
      </p:sp>
    </p:spTree>
    <p:extLst>
      <p:ext uri="{BB962C8B-B14F-4D97-AF65-F5344CB8AC3E}">
        <p14:creationId xmlns:p14="http://schemas.microsoft.com/office/powerpoint/2010/main" val="1022662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code management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commit </a:t>
            </a:r>
            <a:r>
              <a:rPr lang="en-US" dirty="0" err="1"/>
              <a:t>bower_components</a:t>
            </a:r>
            <a:r>
              <a:rPr lang="en-US" dirty="0"/>
              <a:t> into code repository</a:t>
            </a:r>
          </a:p>
          <a:p>
            <a:pPr lvl="1"/>
            <a:r>
              <a:rPr lang="en-US" dirty="0"/>
              <a:t>Meaningless mirror of </a:t>
            </a:r>
            <a:r>
              <a:rPr lang="en-US" dirty="0" err="1"/>
              <a:t>github</a:t>
            </a:r>
            <a:r>
              <a:rPr lang="en-US" dirty="0"/>
              <a:t> projects…</a:t>
            </a:r>
          </a:p>
          <a:p>
            <a:r>
              <a:rPr lang="en-US" dirty="0"/>
              <a:t>Other team members will get </a:t>
            </a:r>
            <a:r>
              <a:rPr lang="en-US" dirty="0" err="1"/>
              <a:t>bower.json</a:t>
            </a:r>
            <a:r>
              <a:rPr lang="en-US" dirty="0"/>
              <a:t> and do bower install/update</a:t>
            </a:r>
          </a:p>
          <a:p>
            <a:r>
              <a:rPr lang="en-US" dirty="0"/>
              <a:t>Using </a:t>
            </a:r>
            <a:r>
              <a:rPr lang="en-US" dirty="0" err="1"/>
              <a:t>git</a:t>
            </a:r>
            <a:endParaRPr lang="en-US" dirty="0"/>
          </a:p>
          <a:p>
            <a:pPr lvl="1"/>
            <a:r>
              <a:rPr lang="en-US" dirty="0"/>
              <a:t>in .</a:t>
            </a:r>
            <a:r>
              <a:rPr lang="en-US" dirty="0" err="1"/>
              <a:t>gitignore</a:t>
            </a:r>
            <a:r>
              <a:rPr lang="en-US" dirty="0"/>
              <a:t> add line</a:t>
            </a: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bower_components</a:t>
            </a:r>
            <a:endParaRPr lang="en-US" dirty="0"/>
          </a:p>
          <a:p>
            <a:r>
              <a:rPr lang="en-US" dirty="0"/>
              <a:t>In VS, include files into project</a:t>
            </a:r>
          </a:p>
          <a:p>
            <a:pPr lvl="1"/>
            <a:r>
              <a:rPr lang="en-US" dirty="0"/>
              <a:t>Probably do not include full </a:t>
            </a:r>
            <a:r>
              <a:rPr lang="en-US" dirty="0" err="1"/>
              <a:t>cldr</a:t>
            </a:r>
            <a:r>
              <a:rPr lang="en-US" dirty="0"/>
              <a:t>-data/main folder. Just pick required locales (et, </a:t>
            </a:r>
            <a:r>
              <a:rPr lang="en-US" dirty="0" err="1"/>
              <a:t>en</a:t>
            </a:r>
            <a:r>
              <a:rPr lang="en-US" dirty="0"/>
              <a:t>-GB, </a:t>
            </a:r>
            <a:r>
              <a:rPr lang="en-US" dirty="0" err="1"/>
              <a:t>etc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00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2984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https://blog.engineyard.com/2014/frontend-dependencies-management-part-1</a:t>
            </a:r>
            <a:endParaRPr lang="en-US" dirty="0"/>
          </a:p>
          <a:p>
            <a:r>
              <a:rPr lang="et-EE" dirty="0">
                <a:hlinkClick r:id="rId3"/>
              </a:rPr>
              <a:t>http://www.mikesdotnetting.com/article/283/asp-net-5-managing-client-side-dependencies-with-npm-bower-and-gulp</a:t>
            </a:r>
            <a:endParaRPr lang="en-US" dirty="0"/>
          </a:p>
          <a:p>
            <a:r>
              <a:rPr lang="et-EE" dirty="0">
                <a:hlinkClick r:id="rId4"/>
              </a:rPr>
              <a:t>https://github.com/jquery/globalize</a:t>
            </a:r>
            <a:endParaRPr lang="en-US" dirty="0"/>
          </a:p>
          <a:p>
            <a:r>
              <a:rPr lang="et-EE" dirty="0">
                <a:hlinkClick r:id="rId5"/>
              </a:rPr>
              <a:t>http://johnnyreilly.github.io/globalize-so-what-cha-want/#/?currency=true&amp;date=true&amp;message=true&amp;number=true&amp;plural=true&amp;relativeTime=true&amp;unit=true</a:t>
            </a:r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7957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- browsers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05049"/>
            <a:ext cx="8946541" cy="4195481"/>
          </a:xfrm>
        </p:spPr>
        <p:txBody>
          <a:bodyPr/>
          <a:lstStyle/>
          <a:p>
            <a:r>
              <a:rPr lang="en-US" dirty="0"/>
              <a:t>Chrome/Edge adds html5 support (but only in </a:t>
            </a:r>
            <a:r>
              <a:rPr lang="en-US" dirty="0" err="1"/>
              <a:t>en</a:t>
            </a:r>
            <a:r>
              <a:rPr lang="en-US" dirty="0"/>
              <a:t>-US format…)</a:t>
            </a:r>
          </a:p>
          <a:p>
            <a:r>
              <a:rPr lang="en-US" dirty="0"/>
              <a:t>Cant submit, will not validate on </a:t>
            </a:r>
            <a:r>
              <a:rPr lang="en-US" dirty="0" err="1"/>
              <a:t>serverside</a:t>
            </a:r>
            <a:r>
              <a:rPr lang="en-US" dirty="0"/>
              <a:t> (format mismatch between server and browser)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3" y="2904930"/>
            <a:ext cx="3919386" cy="3418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318" y="2904929"/>
            <a:ext cx="3996250" cy="341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- browsers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Firefox – no extra support</a:t>
            </a:r>
          </a:p>
          <a:p>
            <a:endParaRPr lang="en-US" dirty="0"/>
          </a:p>
          <a:p>
            <a:r>
              <a:rPr lang="en-US" dirty="0"/>
              <a:t>Unobtrusive (</a:t>
            </a:r>
            <a:r>
              <a:rPr lang="en-US" dirty="0" err="1"/>
              <a:t>jquery</a:t>
            </a:r>
            <a:r>
              <a:rPr lang="en-US" dirty="0"/>
              <a:t>) validation also fails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308" y="3128084"/>
            <a:ext cx="3593090" cy="312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8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Use simple text fields and dropdowns, skip direct </a:t>
            </a:r>
            <a:r>
              <a:rPr lang="en-US" dirty="0" err="1"/>
              <a:t>clientside</a:t>
            </a:r>
            <a:r>
              <a:rPr lang="en-US" dirty="0"/>
              <a:t> </a:t>
            </a:r>
            <a:r>
              <a:rPr lang="en-US" dirty="0" err="1"/>
              <a:t>datetime</a:t>
            </a:r>
            <a:r>
              <a:rPr lang="en-US" dirty="0"/>
              <a:t> validation</a:t>
            </a:r>
          </a:p>
          <a:p>
            <a:pPr lvl="2"/>
            <a:r>
              <a:rPr lang="en-US" dirty="0"/>
              <a:t>Can be problematic, different regions are used to their own way of seeing culture support (money, time, commas,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js</a:t>
            </a:r>
            <a:r>
              <a:rPr lang="en-US" dirty="0"/>
              <a:t> plugins to generate html and validate inputs – </a:t>
            </a:r>
            <a:r>
              <a:rPr lang="en-US" dirty="0" err="1"/>
              <a:t>jquery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Hard to setup correctly</a:t>
            </a:r>
          </a:p>
          <a:p>
            <a:pPr lvl="3"/>
            <a:r>
              <a:rPr lang="en-US" dirty="0" err="1"/>
              <a:t>Jquery</a:t>
            </a:r>
            <a:r>
              <a:rPr lang="en-US" dirty="0"/>
              <a:t> unobtrusive validate initially supports only </a:t>
            </a:r>
            <a:r>
              <a:rPr lang="en-US" dirty="0" err="1"/>
              <a:t>en</a:t>
            </a:r>
            <a:r>
              <a:rPr lang="en-US" dirty="0"/>
              <a:t>-US</a:t>
            </a:r>
          </a:p>
          <a:p>
            <a:pPr lvl="3"/>
            <a:r>
              <a:rPr lang="en-US" dirty="0"/>
              <a:t>Several </a:t>
            </a:r>
            <a:r>
              <a:rPr lang="en-US" dirty="0" err="1"/>
              <a:t>jquery</a:t>
            </a:r>
            <a:r>
              <a:rPr lang="en-US" dirty="0"/>
              <a:t>/bootstrap plugins to generate html inputs for </a:t>
            </a:r>
            <a:r>
              <a:rPr lang="en-US" dirty="0" err="1"/>
              <a:t>datetime</a:t>
            </a:r>
            <a:endParaRPr lang="en-US" dirty="0"/>
          </a:p>
          <a:p>
            <a:pPr lvl="2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4708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</a:t>
            </a:r>
            <a:r>
              <a:rPr lang="en-US" dirty="0" err="1"/>
              <a:t>jquery</a:t>
            </a:r>
            <a:r>
              <a:rPr lang="en-US" dirty="0"/>
              <a:t> validation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r>
              <a:rPr lang="en-US" dirty="0"/>
              <a:t> needs several </a:t>
            </a:r>
            <a:r>
              <a:rPr lang="en-US" dirty="0" err="1"/>
              <a:t>js</a:t>
            </a:r>
            <a:r>
              <a:rPr lang="en-US" dirty="0"/>
              <a:t> packages</a:t>
            </a:r>
          </a:p>
          <a:p>
            <a:r>
              <a:rPr lang="en-US" dirty="0" err="1"/>
              <a:t>Nuget</a:t>
            </a:r>
            <a:r>
              <a:rPr lang="en-US" dirty="0"/>
              <a:t> does not have all of them, or latest versions of them</a:t>
            </a:r>
          </a:p>
          <a:p>
            <a:r>
              <a:rPr lang="en-US" dirty="0"/>
              <a:t>ASP.NET Core will not use </a:t>
            </a:r>
            <a:r>
              <a:rPr lang="en-US" dirty="0" err="1"/>
              <a:t>Nuget</a:t>
            </a:r>
            <a:r>
              <a:rPr lang="en-US" dirty="0"/>
              <a:t> for </a:t>
            </a:r>
            <a:r>
              <a:rPr lang="en-US" dirty="0" err="1"/>
              <a:t>clientside</a:t>
            </a:r>
            <a:r>
              <a:rPr lang="en-US" dirty="0"/>
              <a:t> package management.</a:t>
            </a:r>
          </a:p>
          <a:p>
            <a:pPr lvl="1"/>
            <a:r>
              <a:rPr lang="en-US" dirty="0"/>
              <a:t>node.js - JavaScript runtime built on Chrome's V8 JavaScript engine.</a:t>
            </a:r>
          </a:p>
          <a:p>
            <a:pPr lvl="1"/>
            <a:r>
              <a:rPr lang="en-US" dirty="0" err="1"/>
              <a:t>npm</a:t>
            </a:r>
            <a:r>
              <a:rPr lang="en-US" dirty="0"/>
              <a:t> – package manager for node.js modules</a:t>
            </a:r>
          </a:p>
          <a:p>
            <a:pPr lvl="1"/>
            <a:r>
              <a:rPr lang="en-US" dirty="0"/>
              <a:t>bower - a package manager for the web components</a:t>
            </a:r>
          </a:p>
          <a:p>
            <a:pPr lvl="1"/>
            <a:r>
              <a:rPr lang="en-US" dirty="0"/>
              <a:t>grunt/gulp – </a:t>
            </a:r>
            <a:r>
              <a:rPr lang="en-US" dirty="0" err="1"/>
              <a:t>js</a:t>
            </a:r>
            <a:r>
              <a:rPr lang="en-US" dirty="0"/>
              <a:t> task runner (minify, zip,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652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frontend tooling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and install node.js – stable version</a:t>
            </a:r>
          </a:p>
          <a:p>
            <a:pPr lvl="1"/>
            <a:r>
              <a:rPr lang="en-US" dirty="0"/>
              <a:t>Includes </a:t>
            </a:r>
            <a:r>
              <a:rPr lang="en-US" dirty="0" err="1"/>
              <a:t>npm</a:t>
            </a:r>
            <a:endParaRPr lang="en-US" dirty="0"/>
          </a:p>
          <a:p>
            <a:r>
              <a:rPr lang="en-US" dirty="0"/>
              <a:t>Install bower </a:t>
            </a:r>
          </a:p>
          <a:p>
            <a:pPr lvl="1"/>
            <a:r>
              <a:rPr lang="et-EE" dirty="0"/>
              <a:t>npm install -g bower</a:t>
            </a:r>
            <a:r>
              <a:rPr lang="en-US" dirty="0"/>
              <a:t> (from command line)</a:t>
            </a:r>
          </a:p>
          <a:p>
            <a:pPr lvl="1"/>
            <a:r>
              <a:rPr lang="et-EE" dirty="0"/>
              <a:t>npm install </a:t>
            </a:r>
            <a:r>
              <a:rPr lang="en-US" dirty="0"/>
              <a:t>-g </a:t>
            </a:r>
            <a:r>
              <a:rPr lang="et-EE" dirty="0"/>
              <a:t>cldr-data-downloader</a:t>
            </a:r>
            <a:endParaRPr lang="en-US" dirty="0"/>
          </a:p>
          <a:p>
            <a:pPr lvl="1"/>
            <a:r>
              <a:rPr lang="en-US" dirty="0"/>
              <a:t>Install </a:t>
            </a:r>
            <a:r>
              <a:rPr lang="en-US" dirty="0" err="1"/>
              <a:t>git</a:t>
            </a:r>
            <a:r>
              <a:rPr lang="en-US" dirty="0"/>
              <a:t> command line (</a:t>
            </a:r>
            <a:r>
              <a:rPr lang="en-US" dirty="0">
                <a:hlinkClick r:id="rId2"/>
              </a:rPr>
              <a:t>https://git-for-windows.github.io/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518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get project components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Cd into VS solution root directory</a:t>
            </a:r>
          </a:p>
          <a:p>
            <a:pPr lvl="1"/>
            <a:r>
              <a:rPr lang="en-US" dirty="0"/>
              <a:t>Web is name of the MVC project folder in solution</a:t>
            </a:r>
          </a:p>
          <a:p>
            <a:endParaRPr lang="en-US" dirty="0"/>
          </a:p>
          <a:p>
            <a:r>
              <a:rPr lang="en-US" dirty="0"/>
              <a:t>Setup bower in project root</a:t>
            </a:r>
          </a:p>
          <a:p>
            <a:pPr lvl="1"/>
            <a:r>
              <a:rPr lang="en-US" dirty="0"/>
              <a:t>Create file named .</a:t>
            </a:r>
            <a:r>
              <a:rPr lang="en-US" dirty="0" err="1"/>
              <a:t>bowerrc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Create </a:t>
            </a:r>
            <a:r>
              <a:rPr lang="en-US" dirty="0" err="1"/>
              <a:t>bower.json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bower </a:t>
            </a:r>
            <a:r>
              <a:rPr lang="en-US" dirty="0" err="1"/>
              <a:t>init</a:t>
            </a:r>
            <a:endParaRPr lang="en-US" dirty="0"/>
          </a:p>
          <a:p>
            <a:pPr lvl="1"/>
            <a:r>
              <a:rPr lang="en-US" dirty="0"/>
              <a:t>Use default answers initially</a:t>
            </a:r>
          </a:p>
          <a:p>
            <a:pPr lvl="1"/>
            <a:endParaRPr lang="en-US" dirty="0"/>
          </a:p>
          <a:p>
            <a:r>
              <a:rPr lang="en-US" dirty="0"/>
              <a:t>Install required scripts</a:t>
            </a:r>
          </a:p>
          <a:p>
            <a:pPr lvl="1"/>
            <a:r>
              <a:rPr lang="en-US" dirty="0"/>
              <a:t>bower install globalize -save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1273" y="3160150"/>
            <a:ext cx="497010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t-EE" dirty="0"/>
              <a:t>{</a:t>
            </a:r>
          </a:p>
          <a:p>
            <a:r>
              <a:rPr lang="et-EE" dirty="0"/>
              <a:t>    "directory" : "Web/bower_components",</a:t>
            </a:r>
          </a:p>
          <a:p>
            <a:r>
              <a:rPr lang="et-EE" dirty="0"/>
              <a:t>    "scripts" : {</a:t>
            </a:r>
          </a:p>
          <a:p>
            <a:r>
              <a:rPr lang="et-EE" dirty="0"/>
              <a:t>    }</a:t>
            </a:r>
          </a:p>
          <a:p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001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i18n – get project components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0554"/>
            <a:ext cx="8946541" cy="4747845"/>
          </a:xfrm>
        </p:spPr>
        <p:txBody>
          <a:bodyPr>
            <a:normAutofit/>
          </a:bodyPr>
          <a:lstStyle/>
          <a:p>
            <a:r>
              <a:rPr lang="en-US" dirty="0"/>
              <a:t>Download CLDR data (</a:t>
            </a:r>
            <a:r>
              <a:rPr lang="en-US" dirty="0" err="1"/>
              <a:t>json</a:t>
            </a:r>
            <a:r>
              <a:rPr lang="en-US" dirty="0"/>
              <a:t> files, descripting locales)</a:t>
            </a:r>
            <a:br>
              <a:rPr lang="en-US" dirty="0"/>
            </a:br>
            <a:r>
              <a:rPr lang="en-US" dirty="0"/>
              <a:t>n</a:t>
            </a:r>
            <a:r>
              <a:rPr lang="et-EE" dirty="0"/>
              <a:t>ode</a:t>
            </a:r>
            <a:r>
              <a:rPr lang="en-US" dirty="0"/>
              <a:t> </a:t>
            </a:r>
            <a:r>
              <a:rPr lang="et-EE" dirty="0"/>
              <a:t>%USERPROFILE%\AppData\Roaming\npm\node_modules\cldr-data-downloader\bin\download.js -i Web\bower_components\cldr-data\index.json -o Web\bower_components\cldr-data\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Install moment.js</a:t>
            </a:r>
          </a:p>
          <a:p>
            <a:pPr lvl="1"/>
            <a:r>
              <a:rPr lang="et-EE" dirty="0"/>
              <a:t>bower install moment –save</a:t>
            </a:r>
            <a:endParaRPr lang="en-US" dirty="0"/>
          </a:p>
          <a:p>
            <a:r>
              <a:rPr lang="en-US" dirty="0"/>
              <a:t>Install bootstrap </a:t>
            </a:r>
            <a:r>
              <a:rPr lang="en-US" dirty="0" err="1"/>
              <a:t>datetimepicker</a:t>
            </a:r>
            <a:endParaRPr lang="en-US" dirty="0"/>
          </a:p>
          <a:p>
            <a:pPr lvl="1"/>
            <a:r>
              <a:rPr lang="et-EE" dirty="0"/>
              <a:t>bower install eonasdan-bootstrap-datetimepicker#latest --save</a:t>
            </a:r>
          </a:p>
        </p:txBody>
      </p:sp>
    </p:spTree>
    <p:extLst>
      <p:ext uri="{BB962C8B-B14F-4D97-AF65-F5344CB8AC3E}">
        <p14:creationId xmlns:p14="http://schemas.microsoft.com/office/powerpoint/2010/main" val="187350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2887</TotalTime>
  <Words>630</Words>
  <Application>Microsoft Office PowerPoint</Application>
  <PresentationFormat>Widescreen</PresentationFormat>
  <Paragraphs>359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Consolas</vt:lpstr>
      <vt:lpstr>Courier New</vt:lpstr>
      <vt:lpstr>Times New Roman</vt:lpstr>
      <vt:lpstr>Wingdings 3</vt:lpstr>
      <vt:lpstr>Ion</vt:lpstr>
      <vt:lpstr>I18n - DateTime</vt:lpstr>
      <vt:lpstr>I18n DateTime – EF changes</vt:lpstr>
      <vt:lpstr>I18n - browsers</vt:lpstr>
      <vt:lpstr>I18n - browsers</vt:lpstr>
      <vt:lpstr>I18n</vt:lpstr>
      <vt:lpstr>I18n – jquery validation</vt:lpstr>
      <vt:lpstr>I18n – frontend tooling</vt:lpstr>
      <vt:lpstr>i18n – get project components</vt:lpstr>
      <vt:lpstr>i18n – get project components</vt:lpstr>
      <vt:lpstr>i18n – get project components</vt:lpstr>
      <vt:lpstr>I18n – custom scripts</vt:lpstr>
      <vt:lpstr>I18n – custom scripts</vt:lpstr>
      <vt:lpstr>I18n – save culture code for js usage</vt:lpstr>
      <vt:lpstr>I18n – modify html via js – app.js</vt:lpstr>
      <vt:lpstr>I18n – modify html via js – app.js</vt:lpstr>
      <vt:lpstr>i18n – set up js bundles</vt:lpstr>
      <vt:lpstr>i18n – set up js bundles</vt:lpstr>
      <vt:lpstr>i18n – use bundles to reference scripts (_Layout.cshtml)</vt:lpstr>
      <vt:lpstr>I18n – DateTime.ToString()</vt:lpstr>
      <vt:lpstr>i18n – chrome/firefox</vt:lpstr>
      <vt:lpstr>i18n – bower</vt:lpstr>
      <vt:lpstr>i18n – bower</vt:lpstr>
      <vt:lpstr>I18n – code management</vt:lpstr>
      <vt:lpstr>THE END</vt:lpstr>
      <vt:lpstr>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I18n - DateTime</dc:title>
  <dc:creator>andres käver</dc:creator>
  <cp:lastModifiedBy>andres käver</cp:lastModifiedBy>
  <cp:revision>40</cp:revision>
  <dcterms:created xsi:type="dcterms:W3CDTF">2016-03-23T20:13:53Z</dcterms:created>
  <dcterms:modified xsi:type="dcterms:W3CDTF">2016-04-06T19:52:39Z</dcterms:modified>
</cp:coreProperties>
</file>