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9"/>
    <p:restoredTop sz="94590"/>
  </p:normalViewPr>
  <p:slideViewPr>
    <p:cSldViewPr snapToGrid="0" snapToObjects="1">
      <p:cViewPr varScale="1">
        <p:scale>
          <a:sx n="163" d="100"/>
          <a:sy n="163" d="100"/>
        </p:scale>
        <p:origin x="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reamspark.com/Product/Product.aspx?productid=9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Deploy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ASP.nET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67" y="1611573"/>
            <a:ext cx="6593785" cy="4935075"/>
          </a:xfrm>
        </p:spPr>
      </p:pic>
    </p:spTree>
    <p:extLst>
      <p:ext uri="{BB962C8B-B14F-4D97-AF65-F5344CB8AC3E}">
        <p14:creationId xmlns:p14="http://schemas.microsoft.com/office/powerpoint/2010/main" val="12235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2" y="1396421"/>
            <a:ext cx="6617466" cy="5234155"/>
          </a:xfrm>
        </p:spPr>
      </p:pic>
    </p:spTree>
    <p:extLst>
      <p:ext uri="{BB962C8B-B14F-4D97-AF65-F5344CB8AC3E}">
        <p14:creationId xmlns:p14="http://schemas.microsoft.com/office/powerpoint/2010/main" val="25345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46" y="2884995"/>
            <a:ext cx="4714407" cy="3739921"/>
          </a:xfrm>
        </p:spPr>
      </p:pic>
      <p:sp>
        <p:nvSpPr>
          <p:cNvPr id="5" name="TextBox 4"/>
          <p:cNvSpPr txBox="1"/>
          <p:nvPr/>
        </p:nvSpPr>
        <p:spPr>
          <a:xfrm>
            <a:off x="398686" y="1613678"/>
            <a:ext cx="11456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/>
            <a:r>
              <a:rPr lang="en-US" dirty="0" smtClean="0"/>
              <a:t>Copy SQL connection string (ADO.NET) from Azure – set username and password!!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Server=tcp:minutest.database.windows.net,1433;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Source=</a:t>
            </a:r>
            <a:r>
              <a:rPr lang="en-US" dirty="0" err="1"/>
              <a:t>minutest.database.windows.net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Initial </a:t>
            </a:r>
            <a:r>
              <a:rPr lang="en-US" dirty="0"/>
              <a:t>Catalog=</a:t>
            </a:r>
            <a:r>
              <a:rPr lang="en-US" dirty="0" err="1"/>
              <a:t>testdb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Persist </a:t>
            </a:r>
            <a:r>
              <a:rPr lang="en-US" dirty="0"/>
              <a:t>Security Info=False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User ID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{</a:t>
            </a:r>
            <a:r>
              <a:rPr lang="en-US" dirty="0" err="1">
                <a:solidFill>
                  <a:schemeClr val="accent1"/>
                </a:solidFill>
              </a:rPr>
              <a:t>your_username</a:t>
            </a:r>
            <a:r>
              <a:rPr lang="en-US" dirty="0">
                <a:solidFill>
                  <a:schemeClr val="accent1"/>
                </a:solidFill>
              </a:rPr>
              <a:t>}</a:t>
            </a:r>
            <a:r>
              <a:rPr lang="en-US" dirty="0"/>
              <a:t>;Password=</a:t>
            </a:r>
            <a:r>
              <a:rPr lang="en-US" dirty="0">
                <a:solidFill>
                  <a:schemeClr val="accent1"/>
                </a:solidFill>
              </a:rPr>
              <a:t>{</a:t>
            </a:r>
            <a:r>
              <a:rPr lang="en-US" dirty="0" err="1">
                <a:solidFill>
                  <a:schemeClr val="accent1"/>
                </a:solidFill>
              </a:rPr>
              <a:t>your_password</a:t>
            </a:r>
            <a:r>
              <a:rPr lang="en-US" dirty="0" smtClean="0">
                <a:solidFill>
                  <a:schemeClr val="accent1"/>
                </a:solidFill>
              </a:rPr>
              <a:t>}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Pooling=False;</a:t>
            </a:r>
            <a:br>
              <a:rPr lang="en-US" dirty="0" smtClean="0"/>
            </a:br>
            <a:r>
              <a:rPr lang="en-US" dirty="0" err="1" smtClean="0"/>
              <a:t>MultipleActiveResultSets</a:t>
            </a:r>
            <a:r>
              <a:rPr lang="en-US" dirty="0" smtClean="0"/>
              <a:t>=False;</a:t>
            </a:r>
            <a:br>
              <a:rPr lang="en-US" dirty="0" smtClean="0"/>
            </a:br>
            <a:r>
              <a:rPr lang="en-US" dirty="0" smtClean="0"/>
              <a:t>Encrypt=True;</a:t>
            </a:r>
            <a:br>
              <a:rPr lang="en-US" dirty="0" smtClean="0"/>
            </a:br>
            <a:r>
              <a:rPr lang="en-US" dirty="0" err="1" smtClean="0"/>
              <a:t>TrustServerCertificate</a:t>
            </a:r>
            <a:r>
              <a:rPr lang="en-US" dirty="0" smtClean="0"/>
              <a:t>=False;</a:t>
            </a:r>
            <a:br>
              <a:rPr lang="en-US" dirty="0" smtClean="0"/>
            </a:br>
            <a:r>
              <a:rPr lang="en-US" dirty="0" smtClean="0"/>
              <a:t>Connection </a:t>
            </a:r>
            <a:r>
              <a:rPr lang="en-US" dirty="0"/>
              <a:t>Timeout=30</a:t>
            </a:r>
            <a:r>
              <a:rPr lang="en-US" dirty="0" smtClean="0"/>
              <a:t>;</a:t>
            </a:r>
          </a:p>
          <a:p>
            <a:pPr marL="285750" lvl="0" indent="-285750" defTabSz="914400"/>
            <a:endParaRPr lang="en-US" dirty="0"/>
          </a:p>
          <a:p>
            <a:pPr marL="285750" lvl="0" indent="-285750" defTabSz="914400"/>
            <a:r>
              <a:rPr lang="en-US" dirty="0" smtClean="0"/>
              <a:t>Set </a:t>
            </a:r>
            <a:r>
              <a:rPr lang="en-US" dirty="0" err="1" smtClean="0"/>
              <a:t>MultipleActiveResultSets</a:t>
            </a:r>
            <a:r>
              <a:rPr lang="en-US" dirty="0" smtClean="0"/>
              <a:t>=True when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2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5" y="1853248"/>
            <a:ext cx="711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40" y="1514756"/>
            <a:ext cx="6733480" cy="4967592"/>
          </a:xfrm>
        </p:spPr>
      </p:pic>
    </p:spTree>
    <p:extLst>
      <p:ext uri="{BB962C8B-B14F-4D97-AF65-F5344CB8AC3E}">
        <p14:creationId xmlns:p14="http://schemas.microsoft.com/office/powerpoint/2010/main" val="95307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-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 supports app publishing directly from IDE</a:t>
            </a:r>
          </a:p>
          <a:p>
            <a:r>
              <a:rPr lang="en-US" dirty="0" smtClean="0"/>
              <a:t>Several possibilities exists for Web apps – FTP, file system, Front Page Server Extensions, Web Deploy, etc.</a:t>
            </a:r>
          </a:p>
          <a:p>
            <a:r>
              <a:rPr lang="en-US" dirty="0" smtClean="0"/>
              <a:t>Web Deploy is the recommended method</a:t>
            </a:r>
          </a:p>
          <a:p>
            <a:pPr lvl="1"/>
            <a:r>
              <a:rPr lang="en-US" dirty="0" smtClean="0"/>
              <a:t>Propagates IIS </a:t>
            </a:r>
            <a:r>
              <a:rPr lang="en-US" dirty="0" err="1" smtClean="0"/>
              <a:t>setings</a:t>
            </a:r>
            <a:r>
              <a:rPr lang="en-US" dirty="0" smtClean="0"/>
              <a:t> (</a:t>
            </a:r>
            <a:r>
              <a:rPr lang="en-US" dirty="0" err="1" smtClean="0"/>
              <a:t>web.config</a:t>
            </a:r>
            <a:r>
              <a:rPr lang="en-US" dirty="0" smtClean="0"/>
              <a:t> transformations), sets up database, restarts app in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8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-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Azure – MS cloud services</a:t>
            </a:r>
          </a:p>
          <a:p>
            <a:pPr lvl="1"/>
            <a:r>
              <a:rPr lang="en-US" dirty="0" smtClean="0"/>
              <a:t>Web hosting</a:t>
            </a:r>
          </a:p>
          <a:p>
            <a:pPr lvl="1"/>
            <a:r>
              <a:rPr lang="en-US" dirty="0" smtClean="0"/>
              <a:t>SQL</a:t>
            </a:r>
          </a:p>
          <a:p>
            <a:pPr lvl="1"/>
            <a:r>
              <a:rPr lang="en-US" dirty="0" smtClean="0"/>
              <a:t>IOT, </a:t>
            </a:r>
            <a:r>
              <a:rPr lang="en-US" dirty="0" err="1" smtClean="0"/>
              <a:t>nosql</a:t>
            </a:r>
            <a:r>
              <a:rPr lang="en-US" dirty="0" smtClean="0"/>
              <a:t>, virtual servers,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Free for students – based on school email verification</a:t>
            </a:r>
          </a:p>
          <a:p>
            <a:endParaRPr lang="is-IS" smtClean="0"/>
          </a:p>
          <a:p>
            <a:r>
              <a:rPr lang="is-IS" smtClean="0"/>
              <a:t>Install </a:t>
            </a:r>
            <a:r>
              <a:rPr lang="is-IS" dirty="0" smtClean="0"/>
              <a:t>Azure SDK for .NET (2.9 or later)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azure.microsoft.com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-us/documentation/articles/</a:t>
            </a:r>
            <a:r>
              <a:rPr lang="en-US" dirty="0" err="1"/>
              <a:t>dotnet-sdk</a:t>
            </a:r>
            <a:r>
              <a:rPr lang="en-US" dirty="0"/>
              <a:t>/</a:t>
            </a:r>
            <a:endParaRPr lang="is-I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go.microsoft.com</a:t>
            </a:r>
            <a:r>
              <a:rPr lang="en-US" dirty="0"/>
              <a:t>/</a:t>
            </a:r>
            <a:r>
              <a:rPr lang="en-US" dirty="0" err="1"/>
              <a:t>fwlink</a:t>
            </a:r>
            <a:r>
              <a:rPr lang="en-US" dirty="0"/>
              <a:t>/?</a:t>
            </a:r>
            <a:r>
              <a:rPr lang="en-US" dirty="0" err="1"/>
              <a:t>linkid</a:t>
            </a:r>
            <a:r>
              <a:rPr lang="en-US" dirty="0"/>
              <a:t>=518003</a:t>
            </a:r>
          </a:p>
        </p:txBody>
      </p:sp>
    </p:spTree>
    <p:extLst>
      <p:ext uri="{BB962C8B-B14F-4D97-AF65-F5344CB8AC3E}">
        <p14:creationId xmlns:p14="http://schemas.microsoft.com/office/powerpoint/2010/main" val="9374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-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10641"/>
            <a:ext cx="8946541" cy="4195481"/>
          </a:xfrm>
        </p:spPr>
        <p:txBody>
          <a:bodyPr/>
          <a:lstStyle/>
          <a:p>
            <a:r>
              <a:rPr lang="en-US" dirty="0" smtClean="0"/>
              <a:t>Verify email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www.dreamspark.com/Product/Product.aspx?productid=99</a:t>
            </a:r>
            <a:endParaRPr lang="en-US" dirty="0" smtClean="0"/>
          </a:p>
          <a:p>
            <a:pPr lvl="1"/>
            <a:r>
              <a:rPr lang="en-US" dirty="0" smtClean="0"/>
              <a:t>Account will be valid for </a:t>
            </a:r>
            <a:r>
              <a:rPr lang="en-US" dirty="0"/>
              <a:t>1</a:t>
            </a:r>
            <a:r>
              <a:rPr lang="en-US" dirty="0" smtClean="0"/>
              <a:t>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1" y="3223315"/>
            <a:ext cx="5217668" cy="322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02" y="3184788"/>
            <a:ext cx="4263316" cy="3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- Azure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0" y="1428694"/>
            <a:ext cx="8231118" cy="4826830"/>
          </a:xfrm>
        </p:spPr>
      </p:pic>
    </p:spTree>
    <p:extLst>
      <p:ext uri="{BB962C8B-B14F-4D97-AF65-F5344CB8AC3E}">
        <p14:creationId xmlns:p14="http://schemas.microsoft.com/office/powerpoint/2010/main" val="58210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– Azure -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42913"/>
            <a:ext cx="8946541" cy="4195481"/>
          </a:xfrm>
        </p:spPr>
        <p:txBody>
          <a:bodyPr/>
          <a:lstStyle/>
          <a:p>
            <a:r>
              <a:rPr lang="en-US" dirty="0" smtClean="0"/>
              <a:t>SQL Databases, Add</a:t>
            </a:r>
          </a:p>
          <a:p>
            <a:pPr lvl="1"/>
            <a:r>
              <a:rPr lang="en-US" dirty="0" smtClean="0"/>
              <a:t>Set and remember admin </a:t>
            </a:r>
            <a:br>
              <a:rPr lang="en-US" dirty="0" smtClean="0"/>
            </a:br>
            <a:r>
              <a:rPr lang="en-US" dirty="0" smtClean="0"/>
              <a:t>username and password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19" y="1152983"/>
            <a:ext cx="7057016" cy="548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7" y="2579076"/>
            <a:ext cx="1994473" cy="39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– Azure - SQL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" y="2409714"/>
            <a:ext cx="11395325" cy="4194180"/>
          </a:xfrm>
        </p:spPr>
      </p:pic>
    </p:spTree>
    <p:extLst>
      <p:ext uri="{BB962C8B-B14F-4D97-AF65-F5344CB8AC3E}">
        <p14:creationId xmlns:p14="http://schemas.microsoft.com/office/powerpoint/2010/main" val="144368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– App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1097"/>
            <a:ext cx="8946541" cy="4195481"/>
          </a:xfrm>
        </p:spPr>
        <p:txBody>
          <a:bodyPr/>
          <a:lstStyle/>
          <a:p>
            <a:r>
              <a:rPr lang="en-US" dirty="0" smtClean="0"/>
              <a:t>App Services, Add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" y="2567548"/>
            <a:ext cx="3406737" cy="418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49" y="2048746"/>
            <a:ext cx="7845110" cy="45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– </a:t>
            </a:r>
            <a:r>
              <a:rPr lang="en-US" dirty="0" smtClean="0"/>
              <a:t>Azure - publish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" y="1479336"/>
            <a:ext cx="4874934" cy="21997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15" y="3153404"/>
            <a:ext cx="6921500" cy="3556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24531" y="1333902"/>
            <a:ext cx="6056269" cy="18195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Only files INCLUDED in project will be published!</a:t>
            </a:r>
          </a:p>
          <a:p>
            <a:r>
              <a:rPr lang="en-US" dirty="0" smtClean="0"/>
              <a:t>Project explorer, Show All icon</a:t>
            </a:r>
          </a:p>
          <a:p>
            <a:r>
              <a:rPr lang="en-US" dirty="0" smtClean="0"/>
              <a:t>R-Click on greyed out folders/files -&gt; Include into project (bower,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221" y="4166619"/>
            <a:ext cx="4570026" cy="236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Right click on Web project</a:t>
            </a:r>
          </a:p>
          <a:p>
            <a:r>
              <a:rPr lang="en-US" dirty="0" smtClean="0"/>
              <a:t>Select Publish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4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1948</TotalTime>
  <Words>232</Words>
  <Application>Microsoft Macintosh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Wingdings 3</vt:lpstr>
      <vt:lpstr>Arial</vt:lpstr>
      <vt:lpstr>Ion</vt:lpstr>
      <vt:lpstr>Deploy</vt:lpstr>
      <vt:lpstr>ASP.NET - publishing</vt:lpstr>
      <vt:lpstr>ASP.NET - Azure</vt:lpstr>
      <vt:lpstr>ASP.NET - Azure</vt:lpstr>
      <vt:lpstr>ASP.NET - Azure</vt:lpstr>
      <vt:lpstr>ASP.NET – Azure - SQL</vt:lpstr>
      <vt:lpstr>ASP.NET – Azure - SQL</vt:lpstr>
      <vt:lpstr>ASP.NET – Azure – App services</vt:lpstr>
      <vt:lpstr>ASP.NET – Azure - publish</vt:lpstr>
      <vt:lpstr>ASP.NET – Azure - publish</vt:lpstr>
      <vt:lpstr>ASP.NET – Azure - publish</vt:lpstr>
      <vt:lpstr>ASP.NET – Azure - publish</vt:lpstr>
      <vt:lpstr>ASP.NET – Azure - publish</vt:lpstr>
      <vt:lpstr>ASP.NET – Azure - publish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</dc:title>
  <dc:creator>andres käver</dc:creator>
  <cp:lastModifiedBy>andres käver</cp:lastModifiedBy>
  <cp:revision>12</cp:revision>
  <dcterms:created xsi:type="dcterms:W3CDTF">2016-05-14T10:47:14Z</dcterms:created>
  <dcterms:modified xsi:type="dcterms:W3CDTF">2016-05-15T19:16:06Z</dcterms:modified>
</cp:coreProperties>
</file>