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D872-4DF2-E94E-A2F0-98D1DFBADE8E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5F017-A64C-324E-B9FA-F233ED57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5F017-A64C-324E-B9FA-F233ED571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30A7-EC4E-C64E-ABBD-E20BC58FCB49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7B51-BBD2-0448-94A6-764ED0B0FB23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5FB-208B-9A45-88E1-3773E68A1661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E6B-8369-A84D-B8EC-4CC69D8B7EE8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9EAC-BCD7-7A48-AA51-EC5BD9838463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1138-7E48-514A-91F0-750445EFD1E5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1254-E11F-8145-9723-BD014FC08F7E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7E7E-9E4D-9C44-ACB1-55D7734294BB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6AF8-7DE8-E047-B2AD-B93F2EA05C2F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F52F-7C7A-0045-A8F8-07817A56DA54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FA3E-4CE0-4845-B9BB-63FE8A137C10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9434-E03C-C049-B45C-40EC4A84AF91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4008-EFD4-B749-8BDD-1C8C2EA4DAC1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37C-A92F-7142-ABF2-2280DDC2AA87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1198-12D6-C440-9E78-68C16E255652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BAD8-81EA-8A4F-A2A5-4C83B74F4C03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791-C283-7A4D-8A56-E60BD5888561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E1CF4C-5178-3C46-B45C-D3278B6F626B}" type="datetime1">
              <a:rPr lang="en-US" smtClean="0"/>
              <a:t>6/22/16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942536" cy="3329581"/>
          </a:xfrm>
        </p:spPr>
        <p:txBody>
          <a:bodyPr/>
          <a:lstStyle/>
          <a:p>
            <a:r>
              <a:rPr lang="en-US" dirty="0" smtClean="0"/>
              <a:t>State of the Art in Mobile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Andres </a:t>
            </a:r>
            <a:r>
              <a:rPr lang="en-US" dirty="0" err="1" smtClean="0"/>
              <a:t>Käver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web based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Xamarin</a:t>
            </a:r>
            <a:endParaRPr lang="en-US" dirty="0" smtClean="0"/>
          </a:p>
          <a:p>
            <a:r>
              <a:rPr lang="en-US" dirty="0" smtClean="0"/>
              <a:t>C# </a:t>
            </a:r>
            <a:r>
              <a:rPr lang="en-US" dirty="0" err="1" smtClean="0"/>
              <a:t>Mono.net</a:t>
            </a:r>
            <a:endParaRPr lang="en-US" dirty="0" smtClean="0"/>
          </a:p>
          <a:p>
            <a:r>
              <a:rPr lang="en-US" dirty="0"/>
              <a:t>Almost all of Apple </a:t>
            </a:r>
            <a:r>
              <a:rPr lang="en-US" dirty="0" err="1"/>
              <a:t>CocoaTouch</a:t>
            </a:r>
            <a:r>
              <a:rPr lang="en-US" dirty="0"/>
              <a:t> UI framework and Android’s UI </a:t>
            </a:r>
            <a:r>
              <a:rPr lang="en-US" dirty="0" smtClean="0"/>
              <a:t>framework is wrapped for C#</a:t>
            </a:r>
          </a:p>
          <a:p>
            <a:r>
              <a:rPr lang="en-US" dirty="0" smtClean="0"/>
              <a:t>UI/View Layer needs to be written separately for every platform</a:t>
            </a:r>
          </a:p>
          <a:p>
            <a:endParaRPr lang="en-US" dirty="0"/>
          </a:p>
          <a:p>
            <a:r>
              <a:rPr lang="en-US" dirty="0" err="1" smtClean="0"/>
              <a:t>Xamarin</a:t>
            </a:r>
            <a:r>
              <a:rPr lang="en-US" dirty="0" smtClean="0"/>
              <a:t> Forms – unified UI creation, based on XAML</a:t>
            </a:r>
          </a:p>
          <a:p>
            <a:endParaRPr lang="en-US" dirty="0"/>
          </a:p>
          <a:p>
            <a:r>
              <a:rPr lang="en-US" dirty="0" smtClean="0"/>
              <a:t>Acquired by MS, offered with Visual Studio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5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 smtClean="0"/>
              <a:t> architecture -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 execution runtime</a:t>
            </a:r>
          </a:p>
          <a:p>
            <a:r>
              <a:rPr lang="en-US" dirty="0" smtClean="0"/>
              <a:t>*CW - * Callable Wrappers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0" y="4150658"/>
            <a:ext cx="5452011" cy="24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Xamarin</a:t>
            </a:r>
            <a:r>
              <a:rPr lang="en-US" dirty="0" smtClean="0"/>
              <a:t> architecture -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Compiled into ARM assembly</a:t>
            </a:r>
          </a:p>
          <a:p>
            <a:r>
              <a:rPr lang="en-US" dirty="0" smtClean="0"/>
              <a:t>Apple does not allow runtime code generation</a:t>
            </a:r>
          </a:p>
          <a:p>
            <a:pPr lvl="1"/>
            <a:r>
              <a:rPr lang="en-US" dirty="0" err="1" smtClean="0"/>
              <a:t>System.Reflection.Emit</a:t>
            </a:r>
            <a:endParaRPr lang="en-US" dirty="0" smtClean="0"/>
          </a:p>
          <a:p>
            <a:pPr lvl="2"/>
            <a:r>
              <a:rPr lang="en-US" dirty="0" smtClean="0"/>
              <a:t>Dynamic Language Runtime</a:t>
            </a:r>
          </a:p>
          <a:p>
            <a:pPr lvl="1"/>
            <a:r>
              <a:rPr lang="en-US" dirty="0" smtClean="0"/>
              <a:t>Limited generics support</a:t>
            </a:r>
          </a:p>
          <a:p>
            <a:pPr lvl="1"/>
            <a:r>
              <a:rPr lang="en-US" dirty="0" err="1" smtClean="0"/>
              <a:t>System.Configuration</a:t>
            </a:r>
            <a:endParaRPr lang="en-US" dirty="0" smtClean="0"/>
          </a:p>
          <a:p>
            <a:pPr lvl="1"/>
            <a:r>
              <a:rPr lang="en-US" dirty="0" smtClean="0"/>
              <a:t>Reverse Callbacks</a:t>
            </a:r>
          </a:p>
          <a:p>
            <a:pPr lvl="1"/>
            <a:r>
              <a:rPr lang="en-US" dirty="0" smtClean="0"/>
              <a:t>No Remoting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AOT compilation – Ahead of Time</a:t>
            </a:r>
          </a:p>
          <a:p>
            <a:r>
              <a:rPr lang="en-US" dirty="0" smtClean="0"/>
              <a:t>JIT compilation – Just in 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592" y="3462414"/>
            <a:ext cx="3980873" cy="29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optimized Web app – web app that works fluently in mobile browsers (no App Store / Google Play)</a:t>
            </a:r>
          </a:p>
          <a:p>
            <a:endParaRPr lang="en-US" dirty="0" smtClean="0"/>
          </a:p>
          <a:p>
            <a:r>
              <a:rPr lang="en-US" dirty="0" smtClean="0"/>
              <a:t>Native app – write your thing purely in native code/SDK. Work amount is basically same on all the platforms. (Android is most fragmented of them all, testing is troublesome.) Best usability, best performance.</a:t>
            </a:r>
          </a:p>
          <a:p>
            <a:endParaRPr lang="en-US" dirty="0" smtClean="0"/>
          </a:p>
          <a:p>
            <a:r>
              <a:rPr lang="en-US" dirty="0" smtClean="0"/>
              <a:t>Hybrid or Cross platform app – done using some framework to utilize same codebase for different platforms. Saves dev cost, some compromises in usability and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2304" cy="46328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Lots and lots of JavaScript</a:t>
            </a:r>
          </a:p>
          <a:p>
            <a:pPr lvl="1"/>
            <a:r>
              <a:rPr lang="en-US" dirty="0" smtClean="0"/>
              <a:t>JS frameworks come and go out of fashion monthly</a:t>
            </a:r>
          </a:p>
          <a:p>
            <a:endParaRPr lang="en-US" dirty="0" smtClean="0"/>
          </a:p>
          <a:p>
            <a:r>
              <a:rPr lang="en-US" dirty="0" smtClean="0"/>
              <a:t>React - Facebook</a:t>
            </a:r>
          </a:p>
          <a:p>
            <a:r>
              <a:rPr lang="en-US" dirty="0" smtClean="0"/>
              <a:t>Angular 1/1.5/2 – unofficial Google, no support. Large community.</a:t>
            </a:r>
          </a:p>
          <a:p>
            <a:r>
              <a:rPr lang="en-US" dirty="0" smtClean="0"/>
              <a:t>Aurelia – </a:t>
            </a:r>
            <a:r>
              <a:rPr lang="en-US" dirty="0" err="1" smtClean="0"/>
              <a:t>Durandal</a:t>
            </a:r>
            <a:r>
              <a:rPr lang="en-US" dirty="0" smtClean="0"/>
              <a:t>, ex Angular architect, commercial support – seems to be most feature complete and future looking</a:t>
            </a:r>
          </a:p>
          <a:p>
            <a:r>
              <a:rPr lang="en-US" dirty="0" smtClean="0"/>
              <a:t>Progressive Web Apps</a:t>
            </a:r>
          </a:p>
          <a:p>
            <a:r>
              <a:rPr lang="is-IS" dirty="0" smtClean="0"/>
              <a:t>…. and several other buzzwords....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JS is somewhat complicated and quirky, and language was never designed for large scale business apps. Requires discipline from developers, strong lead architect/lead dev is recommended. Use </a:t>
            </a:r>
            <a:r>
              <a:rPr lang="en-US" dirty="0" err="1" smtClean="0"/>
              <a:t>TypeScript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SDK-s evolve all the time</a:t>
            </a:r>
          </a:p>
          <a:p>
            <a:r>
              <a:rPr lang="en-US" dirty="0" smtClean="0"/>
              <a:t>Languages/tooling is different on every platform</a:t>
            </a:r>
          </a:p>
          <a:p>
            <a:r>
              <a:rPr lang="en-US" dirty="0" smtClean="0"/>
              <a:t>iOS – Swift/Objective-C</a:t>
            </a:r>
          </a:p>
          <a:p>
            <a:r>
              <a:rPr lang="en-US" dirty="0" smtClean="0"/>
              <a:t>Android – Java (C++ for low level)</a:t>
            </a:r>
          </a:p>
          <a:p>
            <a:r>
              <a:rPr lang="en-US" dirty="0" smtClean="0"/>
              <a:t>Windows Phone – MS languages - mostly C#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Hybrid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/HTML5/CSS code</a:t>
            </a:r>
          </a:p>
          <a:p>
            <a:r>
              <a:rPr lang="en-US" dirty="0" smtClean="0"/>
              <a:t>Internal Web browser (</a:t>
            </a:r>
            <a:r>
              <a:rPr lang="en-US" dirty="0" err="1" smtClean="0"/>
              <a:t>webview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Inside native app frame</a:t>
            </a:r>
          </a:p>
          <a:p>
            <a:r>
              <a:rPr lang="en-US" dirty="0" smtClean="0"/>
              <a:t>All the code in </a:t>
            </a:r>
            <a:r>
              <a:rPr lang="en-US" dirty="0" err="1" smtClean="0"/>
              <a:t>Javascript</a:t>
            </a:r>
            <a:r>
              <a:rPr lang="en-US" dirty="0" smtClean="0"/>
              <a:t>, browser interprets and renders into UI</a:t>
            </a:r>
          </a:p>
          <a:p>
            <a:r>
              <a:rPr lang="en-US" dirty="0" smtClean="0"/>
              <a:t>Problems with performance, lots of devices don</a:t>
            </a:r>
            <a:r>
              <a:rPr lang="uk-UA" dirty="0" smtClean="0"/>
              <a:t>’</a:t>
            </a:r>
            <a:r>
              <a:rPr lang="en-US" dirty="0" smtClean="0"/>
              <a:t>t reach 60fps</a:t>
            </a:r>
          </a:p>
          <a:p>
            <a:r>
              <a:rPr lang="en-US" dirty="0" smtClean="0"/>
              <a:t>Usability problems – apps often don</a:t>
            </a:r>
            <a:r>
              <a:rPr lang="uk-UA" dirty="0" smtClean="0"/>
              <a:t>’</a:t>
            </a:r>
            <a:r>
              <a:rPr lang="en-US" dirty="0" smtClean="0"/>
              <a:t>t feel native to the specific platform</a:t>
            </a:r>
          </a:p>
          <a:p>
            <a:r>
              <a:rPr lang="en-US" dirty="0" smtClean="0"/>
              <a:t>Platform web engines are fragmented!</a:t>
            </a:r>
          </a:p>
          <a:p>
            <a:r>
              <a:rPr lang="en-US" dirty="0" smtClean="0"/>
              <a:t>Crosswalk project – pack new web engine along with your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 Hybrid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Simplistic architecture</a:t>
            </a:r>
          </a:p>
          <a:p>
            <a:endParaRPr lang="en-US" dirty="0"/>
          </a:p>
          <a:p>
            <a:r>
              <a:rPr lang="en-US" dirty="0" smtClean="0"/>
              <a:t>Cordova/</a:t>
            </a:r>
            <a:r>
              <a:rPr lang="en-US" dirty="0" err="1" smtClean="0"/>
              <a:t>Phonegap</a:t>
            </a:r>
            <a:endParaRPr lang="en-US" dirty="0" smtClean="0"/>
          </a:p>
          <a:p>
            <a:r>
              <a:rPr lang="en-US" dirty="0" smtClean="0"/>
              <a:t>Ionic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AngularJs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05" y="1729543"/>
            <a:ext cx="6666234" cy="48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 Apps - Get rid of </a:t>
            </a:r>
            <a:r>
              <a:rPr lang="en-US" dirty="0" err="1" smtClean="0"/>
              <a:t>webview</a:t>
            </a:r>
            <a:r>
              <a:rPr lang="en-US" dirty="0" smtClean="0"/>
              <a:t> – still use web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DOM manipulation is abstracted away</a:t>
            </a:r>
          </a:p>
          <a:p>
            <a:r>
              <a:rPr lang="en-US" dirty="0" smtClean="0"/>
              <a:t>Declarative syntax for describing UI</a:t>
            </a:r>
          </a:p>
          <a:p>
            <a:r>
              <a:rPr lang="en-US" dirty="0" smtClean="0"/>
              <a:t>For web use case – UI is transformed into HTML</a:t>
            </a:r>
          </a:p>
          <a:p>
            <a:r>
              <a:rPr lang="en-US" dirty="0" smtClean="0"/>
              <a:t>Mobile use - UI code uses native components</a:t>
            </a:r>
          </a:p>
          <a:p>
            <a:endParaRPr lang="en-US" dirty="0"/>
          </a:p>
          <a:p>
            <a:r>
              <a:rPr lang="en-US" dirty="0" smtClean="0"/>
              <a:t>React and React Native – Facebook</a:t>
            </a:r>
          </a:p>
          <a:p>
            <a:r>
              <a:rPr lang="en-US" dirty="0" err="1" smtClean="0"/>
              <a:t>NativeScript</a:t>
            </a:r>
            <a:r>
              <a:rPr lang="en-US" dirty="0" smtClean="0"/>
              <a:t> – </a:t>
            </a:r>
            <a:r>
              <a:rPr lang="en-US" dirty="0" err="1" smtClean="0"/>
              <a:t>Telerik</a:t>
            </a:r>
            <a:endParaRPr lang="en-US" dirty="0" smtClean="0"/>
          </a:p>
          <a:p>
            <a:r>
              <a:rPr lang="en-US" dirty="0" smtClean="0"/>
              <a:t>Fuse</a:t>
            </a:r>
          </a:p>
          <a:p>
            <a:endParaRPr lang="en-US" dirty="0" smtClean="0"/>
          </a:p>
          <a:p>
            <a:r>
              <a:rPr lang="en-US" dirty="0" smtClean="0"/>
              <a:t>Same JS problems – not well suited for large codebase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 Apps – no </a:t>
            </a:r>
            <a:r>
              <a:rPr lang="en-US" dirty="0" err="1" smtClean="0"/>
              <a:t>webview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Simplistic architecture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25" y="2642491"/>
            <a:ext cx="6057840" cy="38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web based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Qt</a:t>
            </a:r>
            <a:r>
              <a:rPr lang="en-US" dirty="0" smtClean="0"/>
              <a:t> – C++ based – Nokia</a:t>
            </a:r>
          </a:p>
          <a:p>
            <a:r>
              <a:rPr lang="en-US" dirty="0" err="1" smtClean="0"/>
              <a:t>Meego</a:t>
            </a:r>
            <a:r>
              <a:rPr lang="en-US" dirty="0" smtClean="0"/>
              <a:t> and Symbian, followed by iOS and Android</a:t>
            </a:r>
          </a:p>
          <a:p>
            <a:r>
              <a:rPr lang="en-US" dirty="0" smtClean="0"/>
              <a:t>Difficult to create native looking apps</a:t>
            </a:r>
          </a:p>
          <a:p>
            <a:r>
              <a:rPr lang="en-US" dirty="0" smtClean="0"/>
              <a:t>Never really gained wide 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68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673</TotalTime>
  <Words>523</Words>
  <Application>Microsoft Macintosh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 3</vt:lpstr>
      <vt:lpstr>Arial</vt:lpstr>
      <vt:lpstr>Ion</vt:lpstr>
      <vt:lpstr>State of the Art in Mobile Development</vt:lpstr>
      <vt:lpstr>Possibilities</vt:lpstr>
      <vt:lpstr>Web Apps</vt:lpstr>
      <vt:lpstr>Native</vt:lpstr>
      <vt:lpstr>HTML5 Hybrid Apps</vt:lpstr>
      <vt:lpstr>HTML5 Hybrid Apps</vt:lpstr>
      <vt:lpstr>JS Apps - Get rid of webview – still use web tech</vt:lpstr>
      <vt:lpstr>JS Apps – no webview</vt:lpstr>
      <vt:lpstr>Non web based solutions</vt:lpstr>
      <vt:lpstr>Non web based solutions</vt:lpstr>
      <vt:lpstr>Xamarin architecture - Android</vt:lpstr>
      <vt:lpstr>Xamarin architecture - iOS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Art in Mobile Development</dc:title>
  <dc:creator>andres käver</dc:creator>
  <cp:lastModifiedBy>andres käver</cp:lastModifiedBy>
  <cp:revision>18</cp:revision>
  <dcterms:created xsi:type="dcterms:W3CDTF">2016-06-22T04:28:58Z</dcterms:created>
  <dcterms:modified xsi:type="dcterms:W3CDTF">2016-06-22T15:42:16Z</dcterms:modified>
</cp:coreProperties>
</file>