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86" r:id="rId2"/>
    <p:sldId id="310" r:id="rId3"/>
    <p:sldId id="312" r:id="rId4"/>
    <p:sldId id="313" r:id="rId5"/>
    <p:sldId id="311" r:id="rId6"/>
    <p:sldId id="314" r:id="rId7"/>
    <p:sldId id="27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8" autoAdjust="0"/>
    <p:restoredTop sz="94660"/>
  </p:normalViewPr>
  <p:slideViewPr>
    <p:cSldViewPr snapToGrid="0">
      <p:cViewPr varScale="1">
        <p:scale>
          <a:sx n="226" d="100"/>
          <a:sy n="226" d="100"/>
        </p:scale>
        <p:origin x="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C8857-5446-B74C-A4CB-B560E8BF0723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7A82A-92AF-AE43-8918-51C00199F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kaver@itcollege.ee" TargetMode="External"/><Relationship Id="rId3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494852"/>
            <a:ext cx="8825658" cy="4282529"/>
          </a:xfrm>
        </p:spPr>
        <p:txBody>
          <a:bodyPr/>
          <a:lstStyle/>
          <a:p>
            <a:r>
              <a:rPr lang="en-US" sz="6000" noProof="0" dirty="0" smtClean="0"/>
              <a:t>Building Web Applications with Microsoft ASP.NET - I376</a:t>
            </a:r>
            <a:br>
              <a:rPr lang="en-US" sz="6000" noProof="0" dirty="0" smtClean="0"/>
            </a:br>
            <a:r>
              <a:rPr lang="en-US" sz="6000" noProof="0" dirty="0" smtClean="0"/>
              <a:t>Web Application Programming II – I713</a:t>
            </a:r>
            <a:endParaRPr lang="en-US" sz="6000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5024806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noProof="0" dirty="0" smtClean="0"/>
              <a:t>IT College, Andres Käver, 2016-2017, Spring semester</a:t>
            </a:r>
          </a:p>
          <a:p>
            <a:r>
              <a:rPr lang="en-US" cap="none" noProof="0" dirty="0" smtClean="0"/>
              <a:t>Web: http://</a:t>
            </a:r>
            <a:r>
              <a:rPr lang="en-US" cap="none" noProof="0" dirty="0" err="1" smtClean="0"/>
              <a:t>enos.Itcollege.ee</a:t>
            </a:r>
            <a:r>
              <a:rPr lang="en-US" cap="none" noProof="0" dirty="0" smtClean="0"/>
              <a:t>/~</a:t>
            </a:r>
            <a:r>
              <a:rPr lang="en-US" cap="none" noProof="0" dirty="0" err="1" smtClean="0"/>
              <a:t>akaver</a:t>
            </a:r>
            <a:r>
              <a:rPr lang="en-US" cap="none" noProof="0" dirty="0" smtClean="0"/>
              <a:t>/</a:t>
            </a:r>
            <a:r>
              <a:rPr lang="en-US" cap="none" noProof="0" dirty="0" err="1" smtClean="0"/>
              <a:t>ASP.NETCore</a:t>
            </a:r>
            <a:endParaRPr lang="en-US" cap="none" noProof="0" dirty="0" smtClean="0"/>
          </a:p>
          <a:p>
            <a:r>
              <a:rPr lang="en-US" cap="none" noProof="0" dirty="0" smtClean="0"/>
              <a:t>Skype</a:t>
            </a:r>
            <a:r>
              <a:rPr lang="en-US" cap="none" noProof="0" dirty="0"/>
              <a:t>: </a:t>
            </a:r>
            <a:r>
              <a:rPr lang="en-US" cap="none" noProof="0" dirty="0" err="1"/>
              <a:t>akaver</a:t>
            </a:r>
            <a:r>
              <a:rPr lang="en-US" cap="none" noProof="0" dirty="0"/>
              <a:t>   Email: </a:t>
            </a:r>
            <a:r>
              <a:rPr lang="en-US" cap="none" noProof="0" dirty="0" smtClean="0">
                <a:hlinkClick r:id="rId2"/>
              </a:rPr>
              <a:t>akaver@itcollege.ee</a:t>
            </a:r>
            <a:endParaRPr lang="en-US" cap="none" noProof="0" dirty="0"/>
          </a:p>
          <a:p>
            <a:endParaRPr lang="en-US" cap="none" noProof="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0302" y="1"/>
            <a:ext cx="3321698" cy="180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</a:t>
            </a:r>
            <a:r>
              <a:rPr lang="en-US" dirty="0" smtClean="0"/>
              <a:t> and Web/EF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types of work application waits for</a:t>
            </a:r>
          </a:p>
          <a:p>
            <a:pPr lvl="1"/>
            <a:r>
              <a:rPr lang="en-US" dirty="0" smtClean="0"/>
              <a:t>CPU intensive</a:t>
            </a:r>
          </a:p>
          <a:p>
            <a:pPr lvl="2"/>
            <a:r>
              <a:rPr lang="en-US" dirty="0" smtClean="0"/>
              <a:t>Multithreading, run tasks in parallel</a:t>
            </a:r>
            <a:br>
              <a:rPr lang="en-US" dirty="0" smtClean="0"/>
            </a:br>
            <a:r>
              <a:rPr lang="en-US" dirty="0" smtClean="0"/>
              <a:t>usually does nothing good on webserver, all the cores are already busy</a:t>
            </a:r>
          </a:p>
          <a:p>
            <a:pPr lvl="2"/>
            <a:r>
              <a:rPr lang="en-US" dirty="0" smtClean="0"/>
              <a:t>Fairly complicated (thread locks, shared memory,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IO intensive (</a:t>
            </a:r>
            <a:r>
              <a:rPr lang="en-US" dirty="0" err="1" smtClean="0"/>
              <a:t>sql</a:t>
            </a:r>
            <a:r>
              <a:rPr lang="en-US" dirty="0" smtClean="0"/>
              <a:t>, </a:t>
            </a:r>
            <a:r>
              <a:rPr lang="en-US" dirty="0" err="1" smtClean="0"/>
              <a:t>hdd</a:t>
            </a:r>
            <a:r>
              <a:rPr lang="en-US" dirty="0" smtClean="0"/>
              <a:t>, external rest/soap requests)</a:t>
            </a:r>
          </a:p>
          <a:p>
            <a:pPr lvl="2"/>
            <a:r>
              <a:rPr lang="en-US" dirty="0" smtClean="0"/>
              <a:t>Use </a:t>
            </a:r>
            <a:r>
              <a:rPr lang="en-US" dirty="0" err="1" smtClean="0"/>
              <a:t>async</a:t>
            </a:r>
            <a:r>
              <a:rPr lang="en-US" dirty="0" smtClean="0"/>
              <a:t>/await</a:t>
            </a:r>
          </a:p>
          <a:p>
            <a:pPr lvl="2"/>
            <a:r>
              <a:rPr lang="en-US" dirty="0" smtClean="0"/>
              <a:t>While waiting for IO to complete, allow server (or your own web/app) do something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3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threaded server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33" y="3194756"/>
            <a:ext cx="69850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2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 thread while waiting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544" y="3640667"/>
            <a:ext cx="69850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9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Async</a:t>
            </a:r>
            <a:r>
              <a:rPr lang="en-US" dirty="0" smtClean="0"/>
              <a:t> keyword in method declaration does nothing!</a:t>
            </a:r>
          </a:p>
          <a:p>
            <a:r>
              <a:rPr lang="en-US" dirty="0" smtClean="0"/>
              <a:t>But it enables </a:t>
            </a:r>
            <a:r>
              <a:rPr lang="en-US" b="1" i="1" dirty="0" smtClean="0"/>
              <a:t>await task</a:t>
            </a:r>
            <a:r>
              <a:rPr lang="en-US" dirty="0" smtClean="0"/>
              <a:t> keyword in method body.</a:t>
            </a:r>
          </a:p>
          <a:p>
            <a:r>
              <a:rPr lang="en-US" dirty="0" smtClean="0"/>
              <a:t>Await Task or Await Task&lt;T&gt; causes this:</a:t>
            </a:r>
            <a:br>
              <a:rPr lang="en-US" dirty="0" smtClean="0"/>
            </a:br>
            <a:r>
              <a:rPr lang="en-US" dirty="0" smtClean="0"/>
              <a:t>State machine is created (current variables </a:t>
            </a:r>
            <a:r>
              <a:rPr lang="en-US" dirty="0" err="1" smtClean="0"/>
              <a:t>etc</a:t>
            </a:r>
            <a:r>
              <a:rPr lang="en-US" dirty="0" smtClean="0"/>
              <a:t> are saved)</a:t>
            </a:r>
            <a:br>
              <a:rPr lang="en-US" dirty="0" smtClean="0"/>
            </a:br>
            <a:r>
              <a:rPr lang="en-US" dirty="0" smtClean="0"/>
              <a:t>Control immediately returns to caller and executing thread is released</a:t>
            </a:r>
            <a:br>
              <a:rPr lang="en-US" dirty="0" smtClean="0"/>
            </a:br>
            <a:r>
              <a:rPr lang="en-US" dirty="0" smtClean="0"/>
              <a:t>When task is completed - state is restored, thread is attached and execution continues</a:t>
            </a:r>
          </a:p>
          <a:p>
            <a:r>
              <a:rPr lang="en-US" dirty="0" smtClean="0"/>
              <a:t>You can wait for several tasks at the same time</a:t>
            </a:r>
            <a:br>
              <a:rPr lang="en-US" dirty="0" smtClean="0"/>
            </a:br>
            <a:r>
              <a:rPr lang="en-US" dirty="0" smtClean="0"/>
              <a:t>await </a:t>
            </a:r>
            <a:r>
              <a:rPr lang="en-US" dirty="0" err="1" smtClean="0"/>
              <a:t>Task.WhenAll</a:t>
            </a:r>
            <a:r>
              <a:rPr lang="en-US" dirty="0" smtClean="0"/>
              <a:t>(List&lt;Task&lt;T&gt;&gt;);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77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11" y="1623711"/>
            <a:ext cx="6128977" cy="505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3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29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5756</TotalTime>
  <Words>90</Words>
  <Application>Microsoft Macintosh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Century Gothic</vt:lpstr>
      <vt:lpstr>Wingdings 3</vt:lpstr>
      <vt:lpstr>Arial</vt:lpstr>
      <vt:lpstr>Ion</vt:lpstr>
      <vt:lpstr>Building Web Applications with Microsoft ASP.NET - I376 Web Application Programming II – I713</vt:lpstr>
      <vt:lpstr>Async and Web/EF</vt:lpstr>
      <vt:lpstr>Async</vt:lpstr>
      <vt:lpstr>Async</vt:lpstr>
      <vt:lpstr>Async</vt:lpstr>
      <vt:lpstr>Async</vt:lpstr>
      <vt:lpstr>THE END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I18n - DateTime</dc:title>
  <dc:creator>andres käver</dc:creator>
  <cp:lastModifiedBy>andres käver</cp:lastModifiedBy>
  <cp:revision>64</cp:revision>
  <dcterms:created xsi:type="dcterms:W3CDTF">2016-03-23T20:13:53Z</dcterms:created>
  <dcterms:modified xsi:type="dcterms:W3CDTF">2017-05-26T19:55:55Z</dcterms:modified>
</cp:coreProperties>
</file>