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4" r:id="rId5"/>
    <p:sldId id="265" r:id="rId6"/>
    <p:sldId id="266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86382"/>
  </p:normalViewPr>
  <p:slideViewPr>
    <p:cSldViewPr snapToGrid="0">
      <p:cViewPr varScale="1">
        <p:scale>
          <a:sx n="126" d="100"/>
          <a:sy n="126" d="100"/>
        </p:scale>
        <p:origin x="6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02.02.18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2/2/18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2/2/18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 smtClean="0"/>
              <a:t>Building Web Applications with Microsoft ASP.NET - I376</a:t>
            </a:r>
            <a:br>
              <a:rPr lang="en-US" sz="6000" noProof="0" dirty="0" smtClean="0"/>
            </a:br>
            <a:r>
              <a:rPr lang="en-US" sz="6000" noProof="0" dirty="0" smtClean="0"/>
              <a:t>Web Application Programming II – I713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 smtClean="0"/>
              <a:t>TTU IT </a:t>
            </a:r>
            <a:r>
              <a:rPr lang="en-US" cap="none" noProof="0" dirty="0" smtClean="0"/>
              <a:t>College, Andres Käver, </a:t>
            </a:r>
            <a:r>
              <a:rPr lang="en-US" cap="none" noProof="0" dirty="0" smtClean="0"/>
              <a:t>2017-2018, </a:t>
            </a:r>
            <a:r>
              <a:rPr lang="en-US" cap="none" noProof="0" dirty="0" smtClean="0"/>
              <a:t>Spring semester</a:t>
            </a:r>
          </a:p>
          <a:p>
            <a:r>
              <a:rPr lang="en-US" cap="none" noProof="0" dirty="0" smtClean="0"/>
              <a:t>Web: http://</a:t>
            </a:r>
            <a:r>
              <a:rPr lang="en-US" cap="none" noProof="0" dirty="0" err="1" smtClean="0"/>
              <a:t>enos.Itcollege.ee</a:t>
            </a:r>
            <a:r>
              <a:rPr lang="en-US" cap="none" noProof="0" dirty="0" smtClean="0"/>
              <a:t>/~</a:t>
            </a:r>
            <a:r>
              <a:rPr lang="en-US" cap="none" noProof="0" dirty="0" err="1" smtClean="0"/>
              <a:t>akaver</a:t>
            </a:r>
            <a:r>
              <a:rPr lang="en-US" cap="none" noProof="0" dirty="0" smtClean="0"/>
              <a:t>/</a:t>
            </a:r>
            <a:r>
              <a:rPr lang="en-US" cap="none" noProof="0" dirty="0" err="1" smtClean="0"/>
              <a:t>ASP.NETCore</a:t>
            </a:r>
            <a:endParaRPr lang="en-US" cap="none" noProof="0" dirty="0" smtClean="0"/>
          </a:p>
          <a:p>
            <a:r>
              <a:rPr lang="en-US" cap="none" noProof="0" dirty="0" smtClean="0"/>
              <a:t>Skype</a:t>
            </a:r>
            <a:r>
              <a:rPr lang="en-US" cap="none" noProof="0" dirty="0"/>
              <a:t>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 smtClean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MVC (MVP, MVVM, ...)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MVC pattern is from </a:t>
            </a:r>
            <a:r>
              <a:rPr lang="en-US" noProof="0" dirty="0" err="1" smtClean="0"/>
              <a:t>SmallTalk</a:t>
            </a:r>
            <a:r>
              <a:rPr lang="en-US" noProof="0" dirty="0" smtClean="0"/>
              <a:t> team, first academic paper is from year 1979</a:t>
            </a:r>
          </a:p>
          <a:p>
            <a:r>
              <a:rPr lang="en-US" noProof="0" dirty="0" smtClean="0"/>
              <a:t>By the original definition</a:t>
            </a:r>
          </a:p>
          <a:p>
            <a:pPr lvl="1"/>
            <a:r>
              <a:rPr lang="en-US" noProof="0" dirty="0" smtClean="0"/>
              <a:t>MODEL – business info and logic</a:t>
            </a:r>
          </a:p>
          <a:p>
            <a:pPr lvl="1"/>
            <a:r>
              <a:rPr lang="en-US" noProof="0" dirty="0" smtClean="0"/>
              <a:t>VIEW – visual (partial) representation of model</a:t>
            </a:r>
          </a:p>
          <a:p>
            <a:pPr lvl="1"/>
            <a:r>
              <a:rPr lang="en-US" noProof="0" dirty="0" smtClean="0"/>
              <a:t>CONTROLLER – middle part in between user and system</a:t>
            </a:r>
          </a:p>
          <a:p>
            <a:r>
              <a:rPr lang="en-US" noProof="0" dirty="0" smtClean="0"/>
              <a:t>Modern web uses the same pattern – html as model, </a:t>
            </a:r>
            <a:r>
              <a:rPr lang="en-US" noProof="0" dirty="0" err="1" smtClean="0"/>
              <a:t>css</a:t>
            </a:r>
            <a:r>
              <a:rPr lang="en-US" noProof="0" dirty="0" smtClean="0"/>
              <a:t> as view and browser as controller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MVC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3" y="1853248"/>
            <a:ext cx="10310296" cy="40575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1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MVC – Why?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Separation of Concerns – business logic (model) and user interface (view) should be separated from each other. BL/Model represent our understanding of real world, UI is just for presentation and manipulation</a:t>
            </a:r>
          </a:p>
          <a:p>
            <a:r>
              <a:rPr lang="en-US" noProof="0" dirty="0" smtClean="0"/>
              <a:t>Business logic should be totally independent</a:t>
            </a:r>
          </a:p>
          <a:p>
            <a:r>
              <a:rPr lang="en-US" noProof="0" dirty="0" smtClean="0"/>
              <a:t>Business logic should be able to support several different UI-s, if needed </a:t>
            </a:r>
            <a:r>
              <a:rPr lang="en-US" noProof="0" dirty="0" smtClean="0"/>
              <a:t>them </a:t>
            </a:r>
            <a:r>
              <a:rPr lang="en-US" noProof="0" dirty="0" smtClean="0"/>
              <a:t>in parallel</a:t>
            </a:r>
          </a:p>
          <a:p>
            <a:r>
              <a:rPr lang="en-US" noProof="0" dirty="0" smtClean="0"/>
              <a:t>Controller intermediates between BL and UI</a:t>
            </a:r>
          </a:p>
          <a:p>
            <a:r>
              <a:rPr lang="en-US" noProof="0" dirty="0" smtClean="0"/>
              <a:t>Good teamwork, testable code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ASP.NET MVC, </a:t>
            </a:r>
            <a:r>
              <a:rPr lang="en-US" noProof="0" dirty="0" err="1" smtClean="0"/>
              <a:t>WebForms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MS has several Web </a:t>
            </a:r>
            <a:r>
              <a:rPr lang="en-US" noProof="0" dirty="0" smtClean="0"/>
              <a:t>technologies</a:t>
            </a:r>
          </a:p>
          <a:p>
            <a:pPr lvl="1"/>
            <a:r>
              <a:rPr lang="en-US" dirty="0" smtClean="0"/>
              <a:t>.NET Core and ASP.NET Core</a:t>
            </a:r>
          </a:p>
          <a:p>
            <a:pPr lvl="2"/>
            <a:r>
              <a:rPr lang="en-US" noProof="0" dirty="0" smtClean="0"/>
              <a:t>Multiplatform (win, </a:t>
            </a:r>
            <a:r>
              <a:rPr lang="en-US" noProof="0" dirty="0" err="1" smtClean="0"/>
              <a:t>osx</a:t>
            </a:r>
            <a:r>
              <a:rPr lang="en-US" noProof="0" dirty="0" smtClean="0"/>
              <a:t>, </a:t>
            </a:r>
            <a:r>
              <a:rPr lang="en-US" noProof="0" dirty="0" err="1" smtClean="0"/>
              <a:t>linux</a:t>
            </a:r>
            <a:r>
              <a:rPr lang="en-US" noProof="0" dirty="0" smtClean="0"/>
              <a:t>), modular, extremely fast, modern, open source</a:t>
            </a:r>
            <a:endParaRPr lang="en-US" noProof="0" dirty="0" smtClean="0"/>
          </a:p>
          <a:p>
            <a:pPr lvl="1"/>
            <a:r>
              <a:rPr lang="en-US" noProof="0" dirty="0" smtClean="0"/>
              <a:t>ASP.NET MVC is predecessor to ASP.NET Core, tightly coupled to IIS and </a:t>
            </a:r>
            <a:r>
              <a:rPr lang="en-US" noProof="0" dirty="0" smtClean="0"/>
              <a:t> windows .NET </a:t>
            </a:r>
            <a:r>
              <a:rPr lang="en-US" noProof="0" dirty="0" smtClean="0"/>
              <a:t>framework.</a:t>
            </a:r>
          </a:p>
          <a:p>
            <a:pPr lvl="1"/>
            <a:r>
              <a:rPr lang="en-US" dirty="0" err="1" smtClean="0"/>
              <a:t>WebForms</a:t>
            </a:r>
            <a:r>
              <a:rPr lang="en-US" dirty="0" smtClean="0"/>
              <a:t> is even older technology</a:t>
            </a:r>
          </a:p>
          <a:p>
            <a:pPr lvl="2"/>
            <a:r>
              <a:rPr lang="en-US" noProof="0" dirty="0" smtClean="0"/>
              <a:t>Similar to desktop development</a:t>
            </a:r>
          </a:p>
          <a:p>
            <a:pPr lvl="2"/>
            <a:r>
              <a:rPr lang="en-US" dirty="0" smtClean="0"/>
              <a:t>Unclean and cluttered html, state is saved into html</a:t>
            </a:r>
          </a:p>
          <a:p>
            <a:pPr lvl="2"/>
            <a:r>
              <a:rPr lang="en-US" noProof="0" dirty="0" smtClean="0"/>
              <a:t>Lots of ready made components</a:t>
            </a:r>
          </a:p>
          <a:p>
            <a:pPr lvl="2"/>
            <a:r>
              <a:rPr lang="en-US" dirty="0" smtClean="0"/>
              <a:t>Every page has its own code behind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Demo </a:t>
            </a:r>
            <a:r>
              <a:rPr lang="mr-IN" noProof="0" dirty="0" smtClean="0"/>
              <a:t>–</a:t>
            </a:r>
            <a:r>
              <a:rPr lang="en-US" noProof="0" dirty="0" smtClean="0"/>
              <a:t> Contact app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 smtClean="0"/>
              <a:t>Create</a:t>
            </a:r>
            <a:r>
              <a:rPr lang="et-EE" dirty="0" smtClean="0"/>
              <a:t> a </a:t>
            </a:r>
            <a:r>
              <a:rPr lang="et-EE" dirty="0" err="1" smtClean="0"/>
              <a:t>simple</a:t>
            </a:r>
            <a:r>
              <a:rPr lang="et-EE" dirty="0" smtClean="0"/>
              <a:t> </a:t>
            </a:r>
            <a:r>
              <a:rPr lang="et-EE" dirty="0" err="1" smtClean="0"/>
              <a:t>web</a:t>
            </a:r>
            <a:r>
              <a:rPr lang="et-EE" dirty="0" smtClean="0"/>
              <a:t> </a:t>
            </a:r>
            <a:r>
              <a:rPr lang="et-EE" dirty="0" err="1" smtClean="0"/>
              <a:t>application</a:t>
            </a:r>
            <a:r>
              <a:rPr lang="et-EE" dirty="0" smtClean="0"/>
              <a:t>, </a:t>
            </a:r>
            <a:r>
              <a:rPr lang="et-EE" dirty="0" err="1" smtClean="0"/>
              <a:t>that</a:t>
            </a:r>
            <a:r>
              <a:rPr lang="et-EE" dirty="0" smtClean="0"/>
              <a:t> </a:t>
            </a:r>
            <a:r>
              <a:rPr lang="et-EE" dirty="0" err="1" smtClean="0"/>
              <a:t>manages</a:t>
            </a:r>
            <a:r>
              <a:rPr lang="et-EE" dirty="0" smtClean="0"/>
              <a:t> </a:t>
            </a:r>
            <a:r>
              <a:rPr lang="et-EE" dirty="0" err="1" smtClean="0"/>
              <a:t>basic</a:t>
            </a:r>
            <a:r>
              <a:rPr lang="et-EE" dirty="0" smtClean="0"/>
              <a:t> </a:t>
            </a:r>
            <a:r>
              <a:rPr lang="et-EE" dirty="0" err="1" smtClean="0"/>
              <a:t>contact</a:t>
            </a:r>
            <a:r>
              <a:rPr lang="et-EE" dirty="0" smtClean="0"/>
              <a:t> </a:t>
            </a:r>
            <a:r>
              <a:rPr lang="et-EE" dirty="0" err="1" smtClean="0"/>
              <a:t>database</a:t>
            </a:r>
            <a:r>
              <a:rPr lang="et-EE" dirty="0" smtClean="0"/>
              <a:t> and </a:t>
            </a:r>
            <a:r>
              <a:rPr lang="et-EE" dirty="0" err="1" smtClean="0"/>
              <a:t>allows</a:t>
            </a:r>
            <a:r>
              <a:rPr lang="et-EE" dirty="0" smtClean="0"/>
              <a:t> </a:t>
            </a:r>
            <a:r>
              <a:rPr lang="et-EE" dirty="0" err="1" smtClean="0"/>
              <a:t>searches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</a:t>
            </a:r>
            <a:r>
              <a:rPr lang="et-EE" dirty="0" err="1" smtClean="0"/>
              <a:t>it</a:t>
            </a:r>
            <a:endParaRPr lang="et-EE" dirty="0" smtClean="0"/>
          </a:p>
          <a:p>
            <a:r>
              <a:rPr lang="et-EE" dirty="0" err="1" smtClean="0"/>
              <a:t>Required</a:t>
            </a:r>
            <a:r>
              <a:rPr lang="et-EE" dirty="0" smtClean="0"/>
              <a:t> </a:t>
            </a:r>
            <a:r>
              <a:rPr lang="et-EE" dirty="0" err="1" smtClean="0"/>
              <a:t>features</a:t>
            </a:r>
            <a:endParaRPr lang="et-EE" dirty="0" smtClean="0"/>
          </a:p>
          <a:p>
            <a:pPr lvl="1"/>
            <a:r>
              <a:rPr lang="et-EE" dirty="0" err="1" smtClean="0"/>
              <a:t>Add</a:t>
            </a:r>
            <a:r>
              <a:rPr lang="et-EE" dirty="0" smtClean="0"/>
              <a:t>, </a:t>
            </a:r>
            <a:r>
              <a:rPr lang="et-EE" dirty="0" err="1" smtClean="0"/>
              <a:t>change</a:t>
            </a:r>
            <a:r>
              <a:rPr lang="et-EE" dirty="0" smtClean="0"/>
              <a:t> and </a:t>
            </a:r>
            <a:r>
              <a:rPr lang="et-EE" dirty="0" err="1" smtClean="0"/>
              <a:t>remove</a:t>
            </a:r>
            <a:r>
              <a:rPr lang="et-EE" dirty="0" smtClean="0"/>
              <a:t> </a:t>
            </a:r>
            <a:r>
              <a:rPr lang="et-EE" dirty="0" err="1" smtClean="0"/>
              <a:t>Persons</a:t>
            </a:r>
            <a:r>
              <a:rPr lang="et-EE" dirty="0" smtClean="0"/>
              <a:t>, </a:t>
            </a:r>
            <a:r>
              <a:rPr lang="et-EE" dirty="0" err="1" smtClean="0"/>
              <a:t>Contacts</a:t>
            </a:r>
            <a:r>
              <a:rPr lang="et-EE" dirty="0" smtClean="0"/>
              <a:t> and </a:t>
            </a:r>
            <a:r>
              <a:rPr lang="et-EE" dirty="0" err="1" smtClean="0"/>
              <a:t>Contact</a:t>
            </a:r>
            <a:r>
              <a:rPr lang="et-EE" dirty="0" smtClean="0"/>
              <a:t> </a:t>
            </a:r>
            <a:r>
              <a:rPr lang="et-EE" dirty="0" err="1" smtClean="0"/>
              <a:t>Types</a:t>
            </a:r>
            <a:endParaRPr lang="et-EE" dirty="0" smtClean="0"/>
          </a:p>
          <a:p>
            <a:pPr lvl="1"/>
            <a:r>
              <a:rPr lang="et-EE" dirty="0" err="1" smtClean="0"/>
              <a:t>Add</a:t>
            </a:r>
            <a:r>
              <a:rPr lang="et-EE" dirty="0" smtClean="0"/>
              <a:t> n </a:t>
            </a:r>
            <a:r>
              <a:rPr lang="et-EE" dirty="0" err="1" smtClean="0"/>
              <a:t>comments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Persons</a:t>
            </a:r>
            <a:r>
              <a:rPr lang="et-EE" dirty="0" smtClean="0"/>
              <a:t> (</a:t>
            </a:r>
            <a:r>
              <a:rPr lang="et-EE" dirty="0" err="1" smtClean="0"/>
              <a:t>creation</a:t>
            </a:r>
            <a:r>
              <a:rPr lang="et-EE" dirty="0" smtClean="0"/>
              <a:t> </a:t>
            </a:r>
            <a:r>
              <a:rPr lang="et-EE" dirty="0" err="1" smtClean="0"/>
              <a:t>Date</a:t>
            </a:r>
            <a:r>
              <a:rPr lang="et-EE" dirty="0" smtClean="0"/>
              <a:t> and </a:t>
            </a:r>
            <a:r>
              <a:rPr lang="et-EE" dirty="0" err="1" smtClean="0"/>
              <a:t>time</a:t>
            </a:r>
            <a:r>
              <a:rPr lang="et-EE" dirty="0" smtClean="0"/>
              <a:t>)</a:t>
            </a:r>
          </a:p>
          <a:p>
            <a:pPr lvl="1"/>
            <a:r>
              <a:rPr lang="et-EE" dirty="0" err="1" smtClean="0"/>
              <a:t>Statistics</a:t>
            </a:r>
            <a:r>
              <a:rPr lang="et-EE" dirty="0" smtClean="0"/>
              <a:t> and detail </a:t>
            </a:r>
            <a:r>
              <a:rPr lang="et-EE" dirty="0" err="1" smtClean="0"/>
              <a:t>views</a:t>
            </a:r>
            <a:r>
              <a:rPr lang="et-EE" dirty="0" smtClean="0"/>
              <a:t> </a:t>
            </a:r>
            <a:r>
              <a:rPr lang="et-EE" dirty="0" err="1" smtClean="0"/>
              <a:t>about</a:t>
            </a:r>
            <a:r>
              <a:rPr lang="et-EE" dirty="0" smtClean="0"/>
              <a:t> </a:t>
            </a:r>
            <a:r>
              <a:rPr lang="et-EE" dirty="0" err="1" smtClean="0"/>
              <a:t>Person</a:t>
            </a:r>
            <a:r>
              <a:rPr lang="et-EE" dirty="0" smtClean="0"/>
              <a:t> and </a:t>
            </a:r>
            <a:r>
              <a:rPr lang="et-EE" dirty="0" err="1" smtClean="0"/>
              <a:t>Contact</a:t>
            </a:r>
            <a:r>
              <a:rPr lang="et-EE" dirty="0" smtClean="0"/>
              <a:t> </a:t>
            </a:r>
            <a:r>
              <a:rPr lang="et-EE" dirty="0" err="1" smtClean="0"/>
              <a:t>Type</a:t>
            </a:r>
            <a:endParaRPr lang="et-EE" dirty="0" smtClean="0"/>
          </a:p>
          <a:p>
            <a:pPr lvl="1"/>
            <a:r>
              <a:rPr lang="et-EE" dirty="0" err="1" smtClean="0"/>
              <a:t>Search</a:t>
            </a:r>
            <a:r>
              <a:rPr lang="et-EE" dirty="0" smtClean="0"/>
              <a:t> </a:t>
            </a:r>
            <a:r>
              <a:rPr lang="et-EE" dirty="0" err="1" smtClean="0"/>
              <a:t>functionality</a:t>
            </a:r>
            <a:r>
              <a:rPr lang="et-EE" dirty="0" smtClean="0"/>
              <a:t> in </a:t>
            </a:r>
          </a:p>
          <a:p>
            <a:pPr lvl="2"/>
            <a:r>
              <a:rPr lang="et-EE" dirty="0" err="1" smtClean="0"/>
              <a:t>persons</a:t>
            </a:r>
            <a:r>
              <a:rPr lang="et-EE" dirty="0" smtClean="0"/>
              <a:t> (</a:t>
            </a:r>
            <a:r>
              <a:rPr lang="et-EE" dirty="0" err="1" smtClean="0"/>
              <a:t>First</a:t>
            </a:r>
            <a:r>
              <a:rPr lang="et-EE" dirty="0" smtClean="0"/>
              <a:t> </a:t>
            </a:r>
            <a:r>
              <a:rPr lang="et-EE" dirty="0" err="1" smtClean="0"/>
              <a:t>name</a:t>
            </a:r>
            <a:r>
              <a:rPr lang="et-EE" dirty="0" smtClean="0"/>
              <a:t>, Last </a:t>
            </a:r>
            <a:r>
              <a:rPr lang="et-EE" dirty="0" err="1" smtClean="0"/>
              <a:t>Name</a:t>
            </a:r>
            <a:r>
              <a:rPr lang="et-EE" dirty="0" smtClean="0"/>
              <a:t>, </a:t>
            </a:r>
            <a:r>
              <a:rPr lang="et-EE" dirty="0" err="1" smtClean="0"/>
              <a:t>Company</a:t>
            </a:r>
            <a:r>
              <a:rPr lang="et-EE" dirty="0" smtClean="0"/>
              <a:t>)</a:t>
            </a:r>
          </a:p>
          <a:p>
            <a:pPr lvl="2"/>
            <a:r>
              <a:rPr lang="et-EE" dirty="0" err="1" smtClean="0"/>
              <a:t>contacts</a:t>
            </a:r>
            <a:r>
              <a:rPr lang="et-EE" dirty="0" smtClean="0"/>
              <a:t> (</a:t>
            </a:r>
            <a:r>
              <a:rPr lang="et-EE" dirty="0" err="1" smtClean="0"/>
              <a:t>contact</a:t>
            </a:r>
            <a:r>
              <a:rPr lang="et-EE" dirty="0" smtClean="0"/>
              <a:t> </a:t>
            </a:r>
            <a:r>
              <a:rPr lang="et-EE" dirty="0" err="1" smtClean="0"/>
              <a:t>type</a:t>
            </a:r>
            <a:r>
              <a:rPr lang="et-EE" dirty="0" smtClean="0"/>
              <a:t> and </a:t>
            </a:r>
            <a:r>
              <a:rPr lang="et-EE" dirty="0" err="1" smtClean="0"/>
              <a:t>value</a:t>
            </a:r>
            <a:r>
              <a:rPr lang="et-EE" dirty="0" smtClean="0"/>
              <a:t>)</a:t>
            </a:r>
          </a:p>
          <a:p>
            <a:pPr lvl="1"/>
            <a:r>
              <a:rPr lang="et-EE" dirty="0" err="1" smtClean="0"/>
              <a:t>Removal</a:t>
            </a:r>
            <a:r>
              <a:rPr lang="et-EE" dirty="0" smtClean="0"/>
              <a:t> of </a:t>
            </a:r>
            <a:r>
              <a:rPr lang="et-EE" dirty="0" err="1" smtClean="0"/>
              <a:t>persons</a:t>
            </a:r>
            <a:r>
              <a:rPr lang="et-EE" dirty="0" smtClean="0"/>
              <a:t> and </a:t>
            </a:r>
            <a:r>
              <a:rPr lang="et-EE" dirty="0" err="1" smtClean="0"/>
              <a:t>contacts</a:t>
            </a:r>
            <a:r>
              <a:rPr lang="et-EE" dirty="0" smtClean="0"/>
              <a:t>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logical</a:t>
            </a:r>
            <a:r>
              <a:rPr lang="et-EE" dirty="0" smtClean="0"/>
              <a:t> and </a:t>
            </a:r>
            <a:r>
              <a:rPr lang="et-EE" dirty="0" err="1" smtClean="0"/>
              <a:t>hard</a:t>
            </a:r>
            <a:r>
              <a:rPr lang="et-EE" dirty="0" smtClean="0"/>
              <a:t> </a:t>
            </a:r>
            <a:r>
              <a:rPr lang="et-EE" dirty="0" err="1" smtClean="0"/>
              <a:t>delete</a:t>
            </a:r>
            <a:endParaRPr lang="et-EE" dirty="0" smtClean="0"/>
          </a:p>
          <a:p>
            <a:r>
              <a:rPr lang="et-EE" dirty="0" smtClean="0"/>
              <a:t>UOW, </a:t>
            </a:r>
            <a:r>
              <a:rPr lang="et-EE" dirty="0" err="1" smtClean="0"/>
              <a:t>Repos</a:t>
            </a:r>
            <a:r>
              <a:rPr lang="et-EE" dirty="0" smtClean="0"/>
              <a:t>, i18n are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required</a:t>
            </a:r>
            <a:r>
              <a:rPr lang="et-EE" dirty="0" smtClean="0"/>
              <a:t>. </a:t>
            </a:r>
            <a:r>
              <a:rPr lang="et-EE" dirty="0" err="1" smtClean="0"/>
              <a:t>ViewModels</a:t>
            </a:r>
            <a:r>
              <a:rPr lang="et-EE" dirty="0" smtClean="0"/>
              <a:t> are </a:t>
            </a:r>
            <a:r>
              <a:rPr lang="et-EE" dirty="0" err="1" smtClean="0"/>
              <a:t>required</a:t>
            </a:r>
            <a:r>
              <a:rPr lang="et-EE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8" y="553618"/>
            <a:ext cx="10671172" cy="58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3668</TotalTime>
  <Words>358</Words>
  <Application>Microsoft Macintosh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Mangal</vt:lpstr>
      <vt:lpstr>Wingdings 3</vt:lpstr>
      <vt:lpstr>Arial</vt:lpstr>
      <vt:lpstr>Ion</vt:lpstr>
      <vt:lpstr>Building Web Applications with Microsoft ASP.NET - I376 Web Application Programming II – I713</vt:lpstr>
      <vt:lpstr>MVC (MVP, MVVM, ...)</vt:lpstr>
      <vt:lpstr>MVC</vt:lpstr>
      <vt:lpstr>MVC – Why?</vt:lpstr>
      <vt:lpstr>ASP.NET MVC, WebForms</vt:lpstr>
      <vt:lpstr>Demo – Contact app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49</cp:revision>
  <dcterms:created xsi:type="dcterms:W3CDTF">2015-10-15T12:35:18Z</dcterms:created>
  <dcterms:modified xsi:type="dcterms:W3CDTF">2018-02-02T20:16:36Z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