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62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00" autoAdjust="0"/>
    <p:restoredTop sz="92953" autoAdjust="0"/>
  </p:normalViewPr>
  <p:slideViewPr>
    <p:cSldViewPr snapToGrid="0">
      <p:cViewPr varScale="1">
        <p:scale>
          <a:sx n="99" d="100"/>
          <a:sy n="99" d="100"/>
        </p:scale>
        <p:origin x="18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F15-0E18-4F6A-B9F3-564C7228F6E2}" type="datetimeFigureOut">
              <a:rPr lang="et-EE" smtClean="0"/>
              <a:t>16.02.17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2EAB4-ED3B-407C-8199-EAC6E751E1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855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2EAB4-ED3B-407C-8199-EAC6E751E16E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88177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AFD2-F1B0-5943-9FA1-3BE3C9DD321D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D633-5493-CA4F-B632-BCD2FD8AE23E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6275-107E-6046-9B8E-09082F4C5C3F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5F5E-2E12-9242-91CB-BCDE465E7656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0D15-4314-EB46-92B6-FFE34E79F985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60D8-F5D8-6744-8C64-450A07060B40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98D9-9910-0E4B-8591-8BCFFB39C1F1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C465-7249-C74D-8084-FB50E1688A49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8A3B-3173-B642-8B8A-7B9DBDD8D06D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8906-D6E1-654E-8970-31E9B49DF7F6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9F9B-0B25-1646-A0CD-947B5AE0C16E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7A5A-2DFB-C04D-A564-C22F83C533FE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A8B9-1D3A-0049-9E7A-7E6C0469921A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DFB3-175A-3A42-90EA-B6F433F4414D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BB569-59C9-CF41-939E-9909F50DA2D3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CD53-71FB-C84A-8CD3-2F67008AFD3D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5FED-844D-1341-870D-154DDCF932AD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50379E1-7D06-4C45-AF2F-C6F02CA14F32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akaver@itcollege.e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Apple mobile technologies- I393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176232"/>
          </a:xfrm>
        </p:spPr>
        <p:txBody>
          <a:bodyPr>
            <a:normAutofit fontScale="92500" lnSpcReduction="10000"/>
          </a:bodyPr>
          <a:lstStyle/>
          <a:p>
            <a:r>
              <a:rPr lang="en-US" cap="none" dirty="0" smtClean="0"/>
              <a:t>IT College, Andres Käver, 2016-2017 Spring</a:t>
            </a:r>
          </a:p>
          <a:p>
            <a:r>
              <a:rPr lang="en-US" cap="none" dirty="0" smtClean="0"/>
              <a:t>Web: http://</a:t>
            </a:r>
            <a:r>
              <a:rPr lang="en-US" cap="none" dirty="0" err="1" smtClean="0"/>
              <a:t>enos.itcollege.ee</a:t>
            </a:r>
            <a:r>
              <a:rPr lang="en-US" cap="none" dirty="0" smtClean="0"/>
              <a:t>/~</a:t>
            </a:r>
            <a:r>
              <a:rPr lang="en-US" cap="none" dirty="0" err="1" smtClean="0"/>
              <a:t>akaver</a:t>
            </a:r>
            <a:r>
              <a:rPr lang="en-US" cap="none" dirty="0" smtClean="0"/>
              <a:t>/apple</a:t>
            </a:r>
          </a:p>
          <a:p>
            <a:r>
              <a:rPr lang="en-US" cap="none" dirty="0" smtClean="0"/>
              <a:t>Skype: </a:t>
            </a:r>
            <a:r>
              <a:rPr lang="en-US" cap="none" dirty="0" err="1" smtClean="0"/>
              <a:t>akaver</a:t>
            </a:r>
            <a:r>
              <a:rPr lang="en-US" cap="none" dirty="0" smtClean="0"/>
              <a:t>  Email: </a:t>
            </a:r>
            <a:r>
              <a:rPr lang="en-US" cap="none" dirty="0" smtClean="0">
                <a:hlinkClick r:id="rId3"/>
              </a:rPr>
              <a:t>akaver@itcollege.ee</a:t>
            </a:r>
            <a:endParaRPr lang="en-US" cap="none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256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MVC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11721" y="5612560"/>
            <a:ext cx="8355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Can View communicate </a:t>
            </a:r>
            <a:r>
              <a:rPr lang="en-US" dirty="0" err="1" smtClean="0"/>
              <a:t>vith</a:t>
            </a:r>
            <a:r>
              <a:rPr lang="en-US" dirty="0" smtClean="0"/>
              <a:t> Controller?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outlet</a:t>
            </a:r>
            <a:endParaRPr lang="en-US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15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MVC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11721" y="5612560"/>
            <a:ext cx="8355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Communication is blind and structured. Controller can specify a target on itself and hand out an action to the View. View sends the action when events happen in UI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outlet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6848412" y="2014282"/>
            <a:ext cx="382136" cy="382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623313" y="166776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target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7230548" y="2396418"/>
            <a:ext cx="1363313" cy="1993913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3389953">
            <a:off x="7838824" y="3522381"/>
            <a:ext cx="921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action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4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MVC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11721" y="5612560"/>
            <a:ext cx="8355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Sometimes View needs to synchronize with the Controller.</a:t>
            </a:r>
          </a:p>
          <a:p>
            <a:pPr algn="ctr"/>
            <a:r>
              <a:rPr lang="en-US" dirty="0" smtClean="0"/>
              <a:t>Will, should, did, </a:t>
            </a:r>
            <a:r>
              <a:rPr lang="mr-IN" dirty="0" smtClean="0"/>
              <a:t>…</a:t>
            </a:r>
            <a:r>
              <a:rPr lang="et-EE" dirty="0" smtClean="0"/>
              <a:t>. (</a:t>
            </a:r>
            <a:r>
              <a:rPr lang="et-EE" dirty="0" err="1" smtClean="0"/>
              <a:t>willScroll</a:t>
            </a:r>
            <a:r>
              <a:rPr lang="et-EE" dirty="0" smtClean="0"/>
              <a:t>, </a:t>
            </a:r>
            <a:r>
              <a:rPr lang="et-EE" dirty="0" err="1" smtClean="0"/>
              <a:t>shouldScroll</a:t>
            </a:r>
            <a:r>
              <a:rPr lang="et-EE" dirty="0" smtClean="0"/>
              <a:t>, </a:t>
            </a:r>
            <a:r>
              <a:rPr lang="et-EE" dirty="0" err="1" smtClean="0"/>
              <a:t>didScroll</a:t>
            </a:r>
            <a:r>
              <a:rPr lang="et-EE" dirty="0" smtClean="0"/>
              <a:t>)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outlet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6848412" y="2014282"/>
            <a:ext cx="382136" cy="382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623313" y="166776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target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7230548" y="2396418"/>
            <a:ext cx="1363313" cy="1993913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3389953">
            <a:off x="7838824" y="3522381"/>
            <a:ext cx="921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action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3" name="5-Point Star 32"/>
          <p:cNvSpPr/>
          <p:nvPr/>
        </p:nvSpPr>
        <p:spPr>
          <a:xfrm>
            <a:off x="7567780" y="4340536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696078" y="4078176"/>
            <a:ext cx="1746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w</a:t>
            </a:r>
            <a:r>
              <a:rPr lang="en-US" b="1" dirty="0" smtClean="0">
                <a:solidFill>
                  <a:srgbClr val="FFFF00"/>
                </a:solidFill>
              </a:rPr>
              <a:t>ill 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s</a:t>
            </a:r>
            <a:r>
              <a:rPr lang="en-US" b="1" dirty="0" smtClean="0">
                <a:solidFill>
                  <a:srgbClr val="FFFF00"/>
                </a:solidFill>
              </a:rPr>
              <a:t>hould      did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10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MVC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11721" y="5612560"/>
            <a:ext cx="8355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dirty="0" err="1" smtClean="0"/>
              <a:t>Controller</a:t>
            </a:r>
            <a:r>
              <a:rPr lang="et-EE" dirty="0" smtClean="0"/>
              <a:t> </a:t>
            </a:r>
            <a:r>
              <a:rPr lang="et-EE" dirty="0" err="1" smtClean="0"/>
              <a:t>sets</a:t>
            </a:r>
            <a:r>
              <a:rPr lang="et-EE" dirty="0" smtClean="0"/>
              <a:t> </a:t>
            </a:r>
            <a:r>
              <a:rPr lang="et-EE" dirty="0" err="1" smtClean="0"/>
              <a:t>itself</a:t>
            </a:r>
            <a:r>
              <a:rPr lang="et-EE" dirty="0" smtClean="0"/>
              <a:t> </a:t>
            </a:r>
            <a:r>
              <a:rPr lang="et-EE" dirty="0" err="1" smtClean="0"/>
              <a:t>as</a:t>
            </a:r>
            <a:r>
              <a:rPr lang="et-EE" dirty="0" smtClean="0"/>
              <a:t>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View’s</a:t>
            </a:r>
            <a:r>
              <a:rPr lang="et-EE" dirty="0" smtClean="0"/>
              <a:t> </a:t>
            </a:r>
            <a:r>
              <a:rPr lang="et-EE" dirty="0" err="1" smtClean="0"/>
              <a:t>delegate</a:t>
            </a:r>
            <a:r>
              <a:rPr lang="et-EE" dirty="0" smtClean="0"/>
              <a:t>. </a:t>
            </a:r>
          </a:p>
          <a:p>
            <a:pPr algn="ctr"/>
            <a:r>
              <a:rPr lang="et-EE" dirty="0" err="1" smtClean="0"/>
              <a:t>Delegate</a:t>
            </a:r>
            <a:r>
              <a:rPr lang="et-EE" dirty="0" smtClean="0"/>
              <a:t> </a:t>
            </a:r>
            <a:r>
              <a:rPr lang="et-EE" dirty="0" err="1" smtClean="0"/>
              <a:t>is</a:t>
            </a:r>
            <a:r>
              <a:rPr lang="et-EE" dirty="0" smtClean="0"/>
              <a:t> </a:t>
            </a:r>
            <a:r>
              <a:rPr lang="et-EE" dirty="0" err="1" smtClean="0"/>
              <a:t>set</a:t>
            </a:r>
            <a:r>
              <a:rPr lang="et-EE" dirty="0" smtClean="0"/>
              <a:t> </a:t>
            </a:r>
            <a:r>
              <a:rPr lang="et-EE" dirty="0" err="1" smtClean="0"/>
              <a:t>via</a:t>
            </a:r>
            <a:r>
              <a:rPr lang="et-EE" dirty="0" smtClean="0"/>
              <a:t> </a:t>
            </a:r>
            <a:r>
              <a:rPr lang="et-EE" dirty="0" err="1" smtClean="0"/>
              <a:t>protocol</a:t>
            </a:r>
            <a:r>
              <a:rPr lang="et-EE" dirty="0"/>
              <a:t>.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outlet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6848412" y="2014282"/>
            <a:ext cx="382136" cy="382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623313" y="166776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target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7230548" y="2396418"/>
            <a:ext cx="1363313" cy="1993913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3389953">
            <a:off x="7838824" y="3522381"/>
            <a:ext cx="921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action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4" name="5-Point Star 33"/>
          <p:cNvSpPr/>
          <p:nvPr/>
        </p:nvSpPr>
        <p:spPr>
          <a:xfrm>
            <a:off x="5875251" y="1836882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H="1" flipV="1">
            <a:off x="6062015" y="2037096"/>
            <a:ext cx="1616564" cy="2515087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36793" y="1527343"/>
            <a:ext cx="2276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will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should       did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rot="3475860">
            <a:off x="6723562" y="3654585"/>
            <a:ext cx="124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delegate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70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MVC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11721" y="5612560"/>
            <a:ext cx="8355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Views do not own the data they display.</a:t>
            </a:r>
          </a:p>
          <a:p>
            <a:pPr algn="ctr"/>
            <a:r>
              <a:rPr lang="en-US" dirty="0" smtClean="0"/>
              <a:t>If needed, they have a protocol to acquire it.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outlet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6848412" y="2014282"/>
            <a:ext cx="382136" cy="382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623313" y="166776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target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7230548" y="2396418"/>
            <a:ext cx="1363313" cy="1993913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3389953">
            <a:off x="7838824" y="3522381"/>
            <a:ext cx="921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action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4" name="5-Point Star 33"/>
          <p:cNvSpPr/>
          <p:nvPr/>
        </p:nvSpPr>
        <p:spPr>
          <a:xfrm>
            <a:off x="5875251" y="1836882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H="1" flipV="1">
            <a:off x="6062015" y="2037096"/>
            <a:ext cx="1616564" cy="2515087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36793" y="1527343"/>
            <a:ext cx="2276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will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should       did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rot="3475860">
            <a:off x="6723562" y="3654585"/>
            <a:ext cx="124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delegate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30509" y="4817125"/>
            <a:ext cx="227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FF00"/>
                </a:solidFill>
              </a:rPr>
              <a:t>data at       count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5" name="5-Point Star 34"/>
          <p:cNvSpPr/>
          <p:nvPr/>
        </p:nvSpPr>
        <p:spPr>
          <a:xfrm>
            <a:off x="7452707" y="4843048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MVC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11721" y="5612560"/>
            <a:ext cx="8355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Controllers are almost always that data source (not Model).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outlet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6848412" y="2014282"/>
            <a:ext cx="382136" cy="382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623313" y="166776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target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7230548" y="2396418"/>
            <a:ext cx="1363313" cy="1993913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3389953">
            <a:off x="7838824" y="3522381"/>
            <a:ext cx="921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action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4" name="5-Point Star 33"/>
          <p:cNvSpPr/>
          <p:nvPr/>
        </p:nvSpPr>
        <p:spPr>
          <a:xfrm>
            <a:off x="5875251" y="1836882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H="1" flipV="1">
            <a:off x="6062015" y="2037096"/>
            <a:ext cx="1616564" cy="2515087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36793" y="1527343"/>
            <a:ext cx="2276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will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should       did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rot="3475860">
            <a:off x="6723562" y="3654585"/>
            <a:ext cx="124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delegate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8" name="5-Point Star 47"/>
          <p:cNvSpPr/>
          <p:nvPr/>
        </p:nvSpPr>
        <p:spPr>
          <a:xfrm>
            <a:off x="5324701" y="2490794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5485099" y="2662498"/>
            <a:ext cx="2085145" cy="2363674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53322" y="2497113"/>
            <a:ext cx="227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FF00"/>
                </a:solidFill>
              </a:rPr>
              <a:t>data at       count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 rot="2909407">
            <a:off x="5703940" y="3529545"/>
            <a:ext cx="181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data source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02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MVC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11721" y="5612560"/>
            <a:ext cx="8355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Controllers interpret/format Model information for View.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outlet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6848412" y="2014282"/>
            <a:ext cx="382136" cy="382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623313" y="166776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target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7230548" y="2396418"/>
            <a:ext cx="1363313" cy="1993913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3389953">
            <a:off x="7838824" y="3522381"/>
            <a:ext cx="921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action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4" name="5-Point Star 33"/>
          <p:cNvSpPr/>
          <p:nvPr/>
        </p:nvSpPr>
        <p:spPr>
          <a:xfrm>
            <a:off x="5875251" y="1836882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H="1" flipV="1">
            <a:off x="6062015" y="2037096"/>
            <a:ext cx="1616564" cy="2515087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36793" y="1527343"/>
            <a:ext cx="2276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will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should       did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rot="3475860">
            <a:off x="6723562" y="3654585"/>
            <a:ext cx="124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delegate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8" name="5-Point Star 47"/>
          <p:cNvSpPr/>
          <p:nvPr/>
        </p:nvSpPr>
        <p:spPr>
          <a:xfrm>
            <a:off x="5324701" y="2490794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5485099" y="2662498"/>
            <a:ext cx="2085145" cy="2363674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53322" y="2497113"/>
            <a:ext cx="227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FF00"/>
                </a:solidFill>
              </a:rPr>
              <a:t>data at       count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 rot="2909407">
            <a:off x="5703940" y="3529545"/>
            <a:ext cx="181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data source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35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MVC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11721" y="5612560"/>
            <a:ext cx="8355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Can the Model talk directly to the Controller?</a:t>
            </a:r>
          </a:p>
          <a:p>
            <a:pPr algn="ctr"/>
            <a:r>
              <a:rPr lang="en-US" dirty="0" smtClean="0"/>
              <a:t>No, they are UI independent. But sometimes Model (network) needs to inform, that data has changed.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outlet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6848412" y="2014282"/>
            <a:ext cx="382136" cy="382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623313" y="166776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target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7230548" y="2396418"/>
            <a:ext cx="1363313" cy="1993913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3389953">
            <a:off x="7838824" y="3522381"/>
            <a:ext cx="921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action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4" name="5-Point Star 33"/>
          <p:cNvSpPr/>
          <p:nvPr/>
        </p:nvSpPr>
        <p:spPr>
          <a:xfrm>
            <a:off x="5875251" y="1836882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H="1" flipV="1">
            <a:off x="6062015" y="2037096"/>
            <a:ext cx="1616564" cy="2515087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36793" y="1527343"/>
            <a:ext cx="2276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will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should       did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rot="3475860">
            <a:off x="6723562" y="3654585"/>
            <a:ext cx="124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delegate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8" name="5-Point Star 47"/>
          <p:cNvSpPr/>
          <p:nvPr/>
        </p:nvSpPr>
        <p:spPr>
          <a:xfrm>
            <a:off x="5324701" y="2490794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5485099" y="2662498"/>
            <a:ext cx="2085145" cy="2363674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53322" y="2497113"/>
            <a:ext cx="227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FF00"/>
                </a:solidFill>
              </a:rPr>
              <a:t>data at       count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 rot="2909407">
            <a:off x="5703940" y="3529545"/>
            <a:ext cx="181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data source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19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MVC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11721" y="5612560"/>
            <a:ext cx="8355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Broadcast (messaging) mechanism is used for this. Interested parties can subscribe to these messages (Controllers and Models).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outlet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6848412" y="2014282"/>
            <a:ext cx="382136" cy="382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623313" y="166776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target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7230548" y="2396418"/>
            <a:ext cx="1363313" cy="1993913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3389953">
            <a:off x="7838824" y="3522381"/>
            <a:ext cx="921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action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4" name="5-Point Star 33"/>
          <p:cNvSpPr/>
          <p:nvPr/>
        </p:nvSpPr>
        <p:spPr>
          <a:xfrm>
            <a:off x="5875251" y="1836882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 flipH="1" flipV="1">
            <a:off x="6062015" y="2037096"/>
            <a:ext cx="1616564" cy="2515087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36793" y="1527343"/>
            <a:ext cx="2276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will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should       did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rot="3475860">
            <a:off x="6723562" y="3654585"/>
            <a:ext cx="124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delegate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8" name="5-Point Star 47"/>
          <p:cNvSpPr/>
          <p:nvPr/>
        </p:nvSpPr>
        <p:spPr>
          <a:xfrm>
            <a:off x="5324701" y="2490794"/>
            <a:ext cx="343409" cy="343409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5485099" y="2662498"/>
            <a:ext cx="2085145" cy="2363674"/>
          </a:xfrm>
          <a:prstGeom prst="straightConnector1">
            <a:avLst/>
          </a:prstGeom>
          <a:ln w="2222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353322" y="2497113"/>
            <a:ext cx="227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rgbClr val="FFFF00"/>
                </a:solidFill>
              </a:rPr>
              <a:t>data at       count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 rot="2909407">
            <a:off x="5703940" y="3529545"/>
            <a:ext cx="181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data source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2" name="Line Callout 2 51"/>
          <p:cNvSpPr/>
          <p:nvPr/>
        </p:nvSpPr>
        <p:spPr>
          <a:xfrm rot="18489453">
            <a:off x="4069749" y="1554167"/>
            <a:ext cx="197643" cy="178328"/>
          </a:xfrm>
          <a:prstGeom prst="borderCallout2">
            <a:avLst>
              <a:gd name="adj1" fmla="val 98065"/>
              <a:gd name="adj2" fmla="val 42991"/>
              <a:gd name="adj3" fmla="val 106203"/>
              <a:gd name="adj4" fmla="val 53459"/>
              <a:gd name="adj5" fmla="val 368420"/>
              <a:gd name="adj6" fmla="val 5054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loud Callout 52"/>
          <p:cNvSpPr/>
          <p:nvPr/>
        </p:nvSpPr>
        <p:spPr>
          <a:xfrm>
            <a:off x="2256292" y="3455741"/>
            <a:ext cx="454172" cy="325354"/>
          </a:xfrm>
          <a:prstGeom prst="cloudCallout">
            <a:avLst>
              <a:gd name="adj1" fmla="val 8500"/>
              <a:gd name="adj2" fmla="val 16300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368323" y="3016693"/>
            <a:ext cx="15521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C000"/>
                </a:solidFill>
              </a:rPr>
              <a:t>Notification &amp; KVO</a:t>
            </a:r>
            <a:endParaRPr lang="en-US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MVC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767279" y="5578281"/>
            <a:ext cx="4912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Program is divided into 3 logical 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19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MVC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63375" y="3730727"/>
            <a:ext cx="3385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your application is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767279" y="5578281"/>
            <a:ext cx="4912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Program is divided into 3 logical 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2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MVC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67279" y="5578281"/>
            <a:ext cx="4912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Program is divided into 3 logical units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63375" y="3730727"/>
            <a:ext cx="3385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your application is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71635" y="1399090"/>
            <a:ext cx="5881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How your Model is presented to the user (UI logic)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7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MVC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67279" y="5578281"/>
            <a:ext cx="4912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Program is divided into 3 logical units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63375" y="3730727"/>
            <a:ext cx="3385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your application is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71635" y="1399090"/>
            <a:ext cx="5881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How your Model is presented to the user (UI logic)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901500" y="3759456"/>
            <a:ext cx="3668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UI Components and layout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MVC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418772" y="5594831"/>
            <a:ext cx="4912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Communication management is the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79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MVC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128102" y="5630629"/>
            <a:ext cx="5811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Controlles</a:t>
            </a:r>
            <a:r>
              <a:rPr lang="en-US" dirty="0" smtClean="0"/>
              <a:t> can communicate with their Model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30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MVC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128102" y="5630629"/>
            <a:ext cx="5811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Controlles</a:t>
            </a:r>
            <a:r>
              <a:rPr lang="en-US" dirty="0" smtClean="0"/>
              <a:t> can communicate with their Model</a:t>
            </a:r>
          </a:p>
          <a:p>
            <a:pPr algn="ctr"/>
            <a:r>
              <a:rPr lang="en-US" dirty="0"/>
              <a:t>a</a:t>
            </a:r>
            <a:r>
              <a:rPr lang="en-US" dirty="0" smtClean="0"/>
              <a:t>nd View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outlet</a:t>
            </a:r>
            <a:endParaRPr lang="en-US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1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MVC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rminator 4"/>
          <p:cNvSpPr/>
          <p:nvPr/>
        </p:nvSpPr>
        <p:spPr>
          <a:xfrm>
            <a:off x="2116103" y="4158568"/>
            <a:ext cx="2505889" cy="1171977"/>
          </a:xfrm>
          <a:prstGeom prst="flowChartTerminator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6" name="Terminator 5"/>
          <p:cNvSpPr/>
          <p:nvPr/>
        </p:nvSpPr>
        <p:spPr>
          <a:xfrm>
            <a:off x="4554403" y="1767612"/>
            <a:ext cx="2505889" cy="1171977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7" name="Terminator 6"/>
          <p:cNvSpPr/>
          <p:nvPr/>
        </p:nvSpPr>
        <p:spPr>
          <a:xfrm>
            <a:off x="7340917" y="4158567"/>
            <a:ext cx="2505889" cy="11719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7521820" y="491934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4412" y="444205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530425" y="428298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052081" y="495014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230294" y="4934673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522858" y="438593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528325" y="4984424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3909819" y="4881478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28871" y="4226746"/>
            <a:ext cx="205184" cy="205892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36323" y="3033870"/>
            <a:ext cx="2071025" cy="9628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875251" y="2821923"/>
            <a:ext cx="2084631" cy="1174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37626" y="4010174"/>
            <a:ext cx="0" cy="1533724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85773" y="2986431"/>
            <a:ext cx="2071025" cy="9628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862137" y="2752463"/>
            <a:ext cx="2084631" cy="117479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11721" y="5612560"/>
            <a:ext cx="8355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Model and View should </a:t>
            </a:r>
            <a:r>
              <a:rPr lang="en-US" smtClean="0"/>
              <a:t>never speak to each other!!!!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6993" y="2974319"/>
            <a:ext cx="878067" cy="1095064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848917" y="2939589"/>
            <a:ext cx="968900" cy="115401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41469">
            <a:off x="6712941" y="2897827"/>
            <a:ext cx="908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outlet</a:t>
            </a:r>
            <a:endParaRPr lang="en-US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8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5557</TotalTime>
  <Words>490</Words>
  <Application>Microsoft Macintosh PowerPoint</Application>
  <PresentationFormat>Widescreen</PresentationFormat>
  <Paragraphs>175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Century Gothic</vt:lpstr>
      <vt:lpstr>Mangal</vt:lpstr>
      <vt:lpstr>Wingdings 3</vt:lpstr>
      <vt:lpstr>Arial</vt:lpstr>
      <vt:lpstr>Ion</vt:lpstr>
      <vt:lpstr>Introduction to Apple mobile technologies- I393</vt:lpstr>
      <vt:lpstr>iOS - MVC</vt:lpstr>
      <vt:lpstr>iOS - MVC</vt:lpstr>
      <vt:lpstr>iOS - MVC</vt:lpstr>
      <vt:lpstr>iOS - MVC</vt:lpstr>
      <vt:lpstr>iOS - MVC</vt:lpstr>
      <vt:lpstr>iOS - MVC</vt:lpstr>
      <vt:lpstr>iOS - MVC</vt:lpstr>
      <vt:lpstr>iOS - MVC</vt:lpstr>
      <vt:lpstr>iOS - MVC</vt:lpstr>
      <vt:lpstr>iOS - MVC</vt:lpstr>
      <vt:lpstr>iOS - MVC</vt:lpstr>
      <vt:lpstr>iOS - MVC</vt:lpstr>
      <vt:lpstr>iOS - MVC</vt:lpstr>
      <vt:lpstr>iOS - MVC</vt:lpstr>
      <vt:lpstr>iOS - MVC</vt:lpstr>
      <vt:lpstr>iOS - MVC</vt:lpstr>
      <vt:lpstr>iOS - MVC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Software Development for Android - I397</dc:title>
  <dc:creator>andres käver</dc:creator>
  <cp:lastModifiedBy>andres käver</cp:lastModifiedBy>
  <cp:revision>145</cp:revision>
  <dcterms:created xsi:type="dcterms:W3CDTF">2015-10-15T12:35:18Z</dcterms:created>
  <dcterms:modified xsi:type="dcterms:W3CDTF">2017-02-17T20:12:57Z</dcterms:modified>
</cp:coreProperties>
</file>