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72" autoAdjust="0"/>
    <p:restoredTop sz="92956" autoAdjust="0"/>
  </p:normalViewPr>
  <p:slideViewPr>
    <p:cSldViewPr snapToGrid="0">
      <p:cViewPr varScale="1">
        <p:scale>
          <a:sx n="117" d="100"/>
          <a:sy n="117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B3F81-E054-8141-B0D7-64DA5E36E265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B07CD-32E9-E14D-B824-009BD872B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83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23.03.17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EAB4-ED3B-407C-8199-EAC6E751E16E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817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FD2-F1B0-5943-9FA1-3BE3C9DD321D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D633-5493-CA4F-B632-BCD2FD8AE23E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6275-107E-6046-9B8E-09082F4C5C3F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5F5E-2E12-9242-91CB-BCDE465E7656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D15-4314-EB46-92B6-FFE34E79F985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60D8-F5D8-6744-8C64-450A07060B40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98D9-9910-0E4B-8591-8BCFFB39C1F1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C465-7249-C74D-8084-FB50E1688A49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8A3B-3173-B642-8B8A-7B9DBDD8D06D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8906-D6E1-654E-8970-31E9B49DF7F6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9F9B-0B25-1646-A0CD-947B5AE0C16E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A5A-2DFB-C04D-A564-C22F83C533FE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A8B9-1D3A-0049-9E7A-7E6C0469921A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DFB3-175A-3A42-90EA-B6F433F4414D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B569-59C9-CF41-939E-9909F50DA2D3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CD53-71FB-C84A-8CD3-2F67008AFD3D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FED-844D-1341-870D-154DDCF932AD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50379E1-7D06-4C45-AF2F-C6F02CA14F32}" type="datetime1">
              <a:rPr lang="en-US" smtClean="0"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kaver@itcollege.e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Apple mobile technologies- I393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smtClean="0"/>
              <a:t>IT College, Andres Käver, 2016-2017 Spring</a:t>
            </a:r>
          </a:p>
          <a:p>
            <a:r>
              <a:rPr lang="en-US" cap="none" dirty="0" smtClean="0"/>
              <a:t>Web: http://</a:t>
            </a:r>
            <a:r>
              <a:rPr lang="en-US" cap="none" dirty="0" err="1" smtClean="0"/>
              <a:t>enos.itcollege.ee</a:t>
            </a:r>
            <a:r>
              <a:rPr lang="en-US" cap="none" dirty="0" smtClean="0"/>
              <a:t>/~</a:t>
            </a:r>
            <a:r>
              <a:rPr lang="en-US" cap="none" dirty="0" err="1" smtClean="0"/>
              <a:t>akaver</a:t>
            </a:r>
            <a:r>
              <a:rPr lang="en-US" cap="none" dirty="0" smtClean="0"/>
              <a:t>/apple</a:t>
            </a:r>
          </a:p>
          <a:p>
            <a:r>
              <a:rPr lang="en-US" cap="none" dirty="0" smtClean="0"/>
              <a:t>Skype: </a:t>
            </a:r>
            <a:r>
              <a:rPr lang="en-US" cap="none" dirty="0" err="1" smtClean="0"/>
              <a:t>akaver</a:t>
            </a:r>
            <a:r>
              <a:rPr lang="en-US" cap="none" dirty="0" smtClean="0"/>
              <a:t>  Email: </a:t>
            </a:r>
            <a:r>
              <a:rPr lang="en-US" cap="none" dirty="0" smtClean="0">
                <a:hlinkClick r:id="rId3"/>
              </a:rPr>
              <a:t>akaver@itcollege.ee</a:t>
            </a:r>
            <a:endParaRPr lang="en-US" cap="none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8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Tic-Tac-Toe</a:t>
            </a:r>
            <a:br>
              <a:rPr lang="en-US" dirty="0" smtClean="0"/>
            </a:br>
            <a:r>
              <a:rPr lang="en-US" dirty="0" smtClean="0"/>
              <a:t>Model, UI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Gestures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to get raw touch events </a:t>
            </a:r>
            <a:r>
              <a:rPr lang="mr-IN" dirty="0" smtClean="0"/>
              <a:t>–</a:t>
            </a:r>
            <a:r>
              <a:rPr lang="en-US" dirty="0" smtClean="0"/>
              <a:t> but these are hard to interpret</a:t>
            </a:r>
          </a:p>
          <a:p>
            <a:r>
              <a:rPr lang="en-US" dirty="0" smtClean="0"/>
              <a:t>Your own interpretation of touch events might not be consistent with rest of world </a:t>
            </a:r>
            <a:r>
              <a:rPr lang="mr-IN" dirty="0" smtClean="0"/>
              <a:t>–</a:t>
            </a:r>
            <a:r>
              <a:rPr lang="en-US" dirty="0" smtClean="0"/>
              <a:t> bad user experience</a:t>
            </a:r>
          </a:p>
          <a:p>
            <a:r>
              <a:rPr lang="en-US" dirty="0" smtClean="0"/>
              <a:t>Use predefined touch events </a:t>
            </a:r>
            <a:r>
              <a:rPr lang="mr-IN" dirty="0" smtClean="0"/>
              <a:t>–</a:t>
            </a:r>
            <a:r>
              <a:rPr lang="en-US" dirty="0" smtClean="0"/>
              <a:t> Gestures</a:t>
            </a:r>
          </a:p>
          <a:p>
            <a:r>
              <a:rPr lang="en-US" dirty="0" smtClean="0"/>
              <a:t>Gestures are recognized by abstract class </a:t>
            </a:r>
            <a:r>
              <a:rPr lang="en-US" dirty="0" err="1" smtClean="0"/>
              <a:t>UIGestureRecognizer</a:t>
            </a:r>
            <a:endParaRPr lang="en-US" dirty="0" smtClean="0"/>
          </a:p>
          <a:p>
            <a:pPr lvl="1"/>
            <a:r>
              <a:rPr lang="en-US" dirty="0" smtClean="0"/>
              <a:t>Add gesture recognizer to </a:t>
            </a:r>
            <a:r>
              <a:rPr lang="en-US" dirty="0" err="1" smtClean="0"/>
              <a:t>UIView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Provide a method to handle that gesture (usually not the same </a:t>
            </a:r>
            <a:r>
              <a:rPr lang="en-US" dirty="0" err="1" smtClean="0"/>
              <a:t>UIView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Adding recognizer is usually done by Controller (sometimes by </a:t>
            </a:r>
            <a:r>
              <a:rPr lang="en-US" dirty="0" err="1" smtClean="0"/>
              <a:t>UIView</a:t>
            </a:r>
            <a:r>
              <a:rPr lang="en-US" dirty="0" smtClean="0"/>
              <a:t> itself)</a:t>
            </a:r>
          </a:p>
          <a:p>
            <a:r>
              <a:rPr lang="en-US" dirty="0" smtClean="0"/>
              <a:t>Gesture handler is either </a:t>
            </a:r>
            <a:r>
              <a:rPr lang="en-US" dirty="0" err="1" smtClean="0"/>
              <a:t>UIView</a:t>
            </a:r>
            <a:r>
              <a:rPr lang="en-US" dirty="0" smtClean="0"/>
              <a:t> or Controller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Gestures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gesture recognizer</a:t>
            </a:r>
          </a:p>
          <a:p>
            <a:pPr lvl="1"/>
            <a:r>
              <a:rPr lang="en-US" dirty="0" err="1" smtClean="0"/>
              <a:t>TicTacToe</a:t>
            </a:r>
            <a:r>
              <a:rPr lang="en-US" dirty="0" smtClean="0"/>
              <a:t> tile is at least tap-able </a:t>
            </a:r>
            <a:r>
              <a:rPr lang="mr-IN" dirty="0" smtClean="0"/>
              <a:t>–</a:t>
            </a:r>
            <a:r>
              <a:rPr lang="en-US" dirty="0" smtClean="0"/>
              <a:t> for recognizing players next move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arget :  self- </a:t>
            </a:r>
            <a:r>
              <a:rPr lang="en-US" dirty="0" err="1" smtClean="0"/>
              <a:t>ie</a:t>
            </a:r>
            <a:r>
              <a:rPr lang="en-US" dirty="0" smtClean="0"/>
              <a:t> current controller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ction: </a:t>
            </a:r>
            <a:r>
              <a:rPr lang="en-US" dirty="0" err="1" smtClean="0"/>
              <a:t>func</a:t>
            </a:r>
            <a:r>
              <a:rPr lang="en-US" dirty="0" smtClean="0"/>
              <a:t> to call 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6111" y="3134995"/>
            <a:ext cx="11119556" cy="20313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-Regular" charset="0"/>
              </a:rPr>
              <a:t> </a:t>
            </a:r>
            <a:r>
              <a:rPr lang="en-US" dirty="0">
                <a:solidFill>
                  <a:srgbClr val="AA0D91"/>
                </a:solidFill>
                <a:latin typeface="Menlo-Regular" charset="0"/>
              </a:rPr>
              <a:t>@</a:t>
            </a:r>
            <a:r>
              <a:rPr lang="en-US" dirty="0" err="1">
                <a:solidFill>
                  <a:srgbClr val="AA0D91"/>
                </a:solidFill>
                <a:latin typeface="Menlo-Regular" charset="0"/>
              </a:rPr>
              <a:t>IBOutlet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 </a:t>
            </a:r>
            <a:r>
              <a:rPr lang="en-US" dirty="0">
                <a:solidFill>
                  <a:srgbClr val="AA0D91"/>
                </a:solidFill>
                <a:latin typeface="Menlo-Regular" charset="0"/>
              </a:rPr>
              <a:t>weak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 </a:t>
            </a:r>
            <a:r>
              <a:rPr lang="en-US" dirty="0" err="1">
                <a:solidFill>
                  <a:srgbClr val="AA0D91"/>
                </a:solidFill>
                <a:latin typeface="Menlo-Regular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-Regular" charset="0"/>
              </a:rPr>
              <a:t>SingleTile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: </a:t>
            </a:r>
            <a:r>
              <a:rPr lang="en-US" dirty="0" err="1">
                <a:solidFill>
                  <a:srgbClr val="3F6E74"/>
                </a:solidFill>
                <a:latin typeface="Menlo-Regular" charset="0"/>
              </a:rPr>
              <a:t>UITile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! {</a:t>
            </a:r>
          </a:p>
          <a:p>
            <a:r>
              <a:rPr lang="mr-IN" dirty="0">
                <a:solidFill>
                  <a:srgbClr val="000000"/>
                </a:solidFill>
                <a:latin typeface="Menlo-Regular" charset="0"/>
              </a:rPr>
              <a:t>        </a:t>
            </a:r>
            <a:r>
              <a:rPr lang="mr-IN" dirty="0" err="1">
                <a:solidFill>
                  <a:srgbClr val="AA0D91"/>
                </a:solidFill>
                <a:latin typeface="Menlo-Regular" charset="0"/>
              </a:rPr>
              <a:t>didSet</a:t>
            </a:r>
            <a:r>
              <a:rPr lang="mr-IN" dirty="0">
                <a:solidFill>
                  <a:srgbClr val="000000"/>
                </a:solidFill>
                <a:latin typeface="Menlo-Regular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-Regular" charset="0"/>
              </a:rPr>
              <a:t>            </a:t>
            </a:r>
            <a:r>
              <a:rPr lang="en-US" dirty="0">
                <a:solidFill>
                  <a:srgbClr val="AA0D91"/>
                </a:solidFill>
                <a:latin typeface="Menlo-Regular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-Regular" charset="0"/>
              </a:rPr>
              <a:t>tapGestureRecognizer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 = </a:t>
            </a:r>
            <a:r>
              <a:rPr lang="en-US" dirty="0" err="1">
                <a:solidFill>
                  <a:srgbClr val="5C2699"/>
                </a:solidFill>
                <a:latin typeface="Menlo-Regular" charset="0"/>
              </a:rPr>
              <a:t>UITapGestureRecognizer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(target: </a:t>
            </a:r>
            <a:r>
              <a:rPr lang="en-US" dirty="0">
                <a:solidFill>
                  <a:srgbClr val="AA0D91"/>
                </a:solidFill>
                <a:latin typeface="Menlo-Regular" charset="0"/>
              </a:rPr>
              <a:t>self</a:t>
            </a:r>
            <a:r>
              <a:rPr lang="en-US" dirty="0" smtClean="0">
                <a:solidFill>
                  <a:srgbClr val="000000"/>
                </a:solidFill>
                <a:latin typeface="Menlo-Regular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Menlo-Regular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Menlo-Regular" charset="0"/>
              </a:rPr>
              <a:t>				 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action: </a:t>
            </a:r>
            <a:r>
              <a:rPr lang="en-US" dirty="0">
                <a:solidFill>
                  <a:srgbClr val="AA0D91"/>
                </a:solidFill>
                <a:latin typeface="Menlo-Regular" charset="0"/>
              </a:rPr>
              <a:t>#</a:t>
            </a:r>
            <a:r>
              <a:rPr lang="en-US" dirty="0" smtClean="0">
                <a:solidFill>
                  <a:srgbClr val="AA0D91"/>
                </a:solidFill>
                <a:latin typeface="Menlo-Regular" charset="0"/>
              </a:rPr>
              <a:t>selector</a:t>
            </a:r>
            <a:r>
              <a:rPr lang="en-US" dirty="0" smtClean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dirty="0" err="1" smtClean="0">
                <a:solidFill>
                  <a:srgbClr val="3F6E74"/>
                </a:solidFill>
                <a:latin typeface="Menlo-Regular" charset="0"/>
              </a:rPr>
              <a:t>ViewController</a:t>
            </a:r>
            <a:r>
              <a:rPr lang="en-US" dirty="0" err="1" smtClean="0">
                <a:solidFill>
                  <a:srgbClr val="000000"/>
                </a:solidFill>
                <a:latin typeface="Menlo-Regular" charset="0"/>
              </a:rPr>
              <a:t>.</a:t>
            </a:r>
            <a:r>
              <a:rPr lang="en-US" dirty="0" err="1" smtClean="0">
                <a:solidFill>
                  <a:srgbClr val="26474B"/>
                </a:solidFill>
                <a:latin typeface="Menlo-Regular" charset="0"/>
              </a:rPr>
              <a:t>handleTap</a:t>
            </a:r>
            <a:r>
              <a:rPr lang="en-US" dirty="0" smtClean="0">
                <a:solidFill>
                  <a:srgbClr val="000000"/>
                </a:solidFill>
                <a:latin typeface="Menlo-Regular" charset="0"/>
              </a:rPr>
              <a:t>(recognizer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:)))</a:t>
            </a:r>
          </a:p>
          <a:p>
            <a:r>
              <a:rPr lang="en-US" dirty="0">
                <a:solidFill>
                  <a:srgbClr val="000000"/>
                </a:solidFill>
                <a:latin typeface="Menlo-Regular" charset="0"/>
              </a:rPr>
              <a:t>            </a:t>
            </a:r>
            <a:r>
              <a:rPr lang="en-US" dirty="0" err="1">
                <a:solidFill>
                  <a:srgbClr val="3F6E74"/>
                </a:solidFill>
                <a:latin typeface="Menlo-Regular" charset="0"/>
              </a:rPr>
              <a:t>SingleTile</a:t>
            </a:r>
            <a:r>
              <a:rPr lang="en-US" dirty="0" err="1">
                <a:solidFill>
                  <a:srgbClr val="000000"/>
                </a:solidFill>
                <a:latin typeface="Menlo-Regular" charset="0"/>
              </a:rPr>
              <a:t>.</a:t>
            </a:r>
            <a:r>
              <a:rPr lang="en-US" dirty="0" err="1">
                <a:solidFill>
                  <a:srgbClr val="2E0D6E"/>
                </a:solidFill>
                <a:latin typeface="Menlo-Regular" charset="0"/>
              </a:rPr>
              <a:t>addGestureRecognizer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-Regular" charset="0"/>
              </a:rPr>
              <a:t>tapGestureRecognizer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)</a:t>
            </a:r>
          </a:p>
          <a:p>
            <a:r>
              <a:rPr lang="mr-IN" dirty="0">
                <a:solidFill>
                  <a:srgbClr val="000000"/>
                </a:solidFill>
                <a:latin typeface="Menlo-Regular" charset="0"/>
              </a:rPr>
              <a:t>        }</a:t>
            </a:r>
          </a:p>
          <a:p>
            <a:r>
              <a:rPr lang="mr-IN" dirty="0">
                <a:solidFill>
                  <a:srgbClr val="000000"/>
                </a:solidFill>
                <a:latin typeface="Menlo-Regular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Gestures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90282"/>
            <a:ext cx="8946541" cy="419548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Gesture handler</a:t>
            </a:r>
          </a:p>
          <a:p>
            <a:pPr lvl="1"/>
            <a:r>
              <a:rPr lang="en-US" dirty="0" smtClean="0"/>
              <a:t>Needs gesture specific information</a:t>
            </a:r>
          </a:p>
          <a:p>
            <a:pPr lvl="1"/>
            <a:r>
              <a:rPr lang="en-US" dirty="0" smtClean="0"/>
              <a:t>Each concrete subclass provides special methods and variables for this type of gesture</a:t>
            </a:r>
          </a:p>
          <a:p>
            <a:pPr lvl="1"/>
            <a:r>
              <a:rPr lang="en-US" dirty="0" err="1" smtClean="0"/>
              <a:t>UITapGestureRecognizer</a:t>
            </a:r>
            <a:endParaRPr lang="en-US" dirty="0" smtClean="0"/>
          </a:p>
          <a:p>
            <a:pPr lvl="2"/>
            <a:r>
              <a:rPr lang="en-US" dirty="0" err="1" smtClean="0"/>
              <a:t>numberOfTapsRequired</a:t>
            </a:r>
            <a:r>
              <a:rPr lang="en-US" dirty="0" smtClean="0"/>
              <a:t>, </a:t>
            </a:r>
            <a:r>
              <a:rPr lang="en-US" dirty="0" err="1" smtClean="0"/>
              <a:t>numberOfTouchesRequired</a:t>
            </a:r>
            <a:endParaRPr lang="en-US" dirty="0" smtClean="0"/>
          </a:p>
          <a:p>
            <a:pPr lvl="1"/>
            <a:r>
              <a:rPr lang="en-US" dirty="0" err="1" smtClean="0"/>
              <a:t>UIPanGestureRecognizer</a:t>
            </a:r>
            <a:endParaRPr lang="en-US" dirty="0" smtClean="0"/>
          </a:p>
          <a:p>
            <a:pPr lvl="2"/>
            <a:r>
              <a:rPr lang="en-US" dirty="0" smtClean="0"/>
              <a:t>maximumNumberOfTouches</a:t>
            </a:r>
            <a:r>
              <a:rPr lang="en-US" dirty="0"/>
              <a:t>, </a:t>
            </a:r>
            <a:r>
              <a:rPr lang="en-US" dirty="0" smtClean="0"/>
              <a:t>minimumNumberOfTouches</a:t>
            </a:r>
          </a:p>
          <a:p>
            <a:pPr lvl="2"/>
            <a:r>
              <a:rPr lang="en-US" dirty="0" err="1"/>
              <a:t>func</a:t>
            </a:r>
            <a:r>
              <a:rPr lang="en-US" dirty="0"/>
              <a:t> translation(in view: UIView?) -&gt; CGPoint</a:t>
            </a:r>
            <a:endParaRPr lang="en-US" dirty="0" smtClean="0"/>
          </a:p>
          <a:p>
            <a:pPr lvl="2"/>
            <a:r>
              <a:rPr lang="en-US" dirty="0" err="1"/>
              <a:t>func</a:t>
            </a:r>
            <a:r>
              <a:rPr lang="en-US" dirty="0"/>
              <a:t> setTranslation(_ translation: CGPoint, in view: UIView</a:t>
            </a:r>
            <a:r>
              <a:rPr lang="en-US" dirty="0" smtClean="0"/>
              <a:t>?)</a:t>
            </a:r>
          </a:p>
          <a:p>
            <a:pPr lvl="2"/>
            <a:r>
              <a:rPr lang="en-US" dirty="0" err="1"/>
              <a:t>func</a:t>
            </a:r>
            <a:r>
              <a:rPr lang="en-US" dirty="0"/>
              <a:t> velocity(in view: UIView?) -&gt; CGPoint</a:t>
            </a:r>
            <a:endParaRPr lang="en-US" dirty="0" smtClean="0"/>
          </a:p>
          <a:p>
            <a:r>
              <a:rPr lang="en-US" dirty="0" smtClean="0"/>
              <a:t>Abstract superclass provides state information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state: </a:t>
            </a:r>
            <a:r>
              <a:rPr lang="en-US" dirty="0" err="1" smtClean="0"/>
              <a:t>UIGestureRecogizerState</a:t>
            </a:r>
            <a:r>
              <a:rPr lang="en-US" dirty="0" smtClean="0"/>
              <a:t> { get }</a:t>
            </a:r>
          </a:p>
          <a:p>
            <a:pPr lvl="2"/>
            <a:r>
              <a:rPr lang="en-US" dirty="0" smtClean="0"/>
              <a:t>.possible, .began, .changed, .ended, .recognized, .failed, .cancelled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90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Gestures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UITapGestureRecognizer</a:t>
            </a:r>
            <a:endParaRPr lang="en-US" dirty="0" smtClean="0"/>
          </a:p>
          <a:p>
            <a:r>
              <a:rPr lang="en-US" dirty="0" err="1" smtClean="0"/>
              <a:t>UIPinchGestureRecognizer</a:t>
            </a:r>
            <a:endParaRPr lang="en-US" dirty="0" smtClean="0"/>
          </a:p>
          <a:p>
            <a:r>
              <a:rPr lang="en-US" dirty="0" err="1" smtClean="0"/>
              <a:t>UIRotationGestureRecognizer</a:t>
            </a:r>
            <a:endParaRPr lang="en-US" dirty="0" smtClean="0"/>
          </a:p>
          <a:p>
            <a:r>
              <a:rPr lang="en-US" dirty="0" err="1" smtClean="0"/>
              <a:t>UISwipeGestureRecognizer</a:t>
            </a:r>
            <a:endParaRPr lang="en-US" dirty="0" smtClean="0"/>
          </a:p>
          <a:p>
            <a:r>
              <a:rPr lang="en-US" dirty="0" err="1" smtClean="0"/>
              <a:t>UIPanGestureRecognizer</a:t>
            </a:r>
            <a:endParaRPr lang="en-US" dirty="0" smtClean="0"/>
          </a:p>
          <a:p>
            <a:r>
              <a:rPr lang="en-US" dirty="0" err="1" smtClean="0"/>
              <a:t>UIScreenEdgePanGestureRecognizer</a:t>
            </a:r>
            <a:endParaRPr lang="en-US" dirty="0" smtClean="0"/>
          </a:p>
          <a:p>
            <a:r>
              <a:rPr lang="en-US" dirty="0" err="1" smtClean="0"/>
              <a:t>UILongPressGestureRecognizer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9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Gestures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Handler for pan gesture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6111" y="3585747"/>
            <a:ext cx="10907486" cy="286232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handlePan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(recognizer: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UIPanGestureRecognizer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switch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recognizer.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state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.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changed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.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ended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translation =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recognizer.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translation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(in: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SingleTile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    </a:t>
            </a:r>
            <a:r>
              <a:rPr lang="en-US" dirty="0">
                <a:solidFill>
                  <a:srgbClr val="008400"/>
                </a:solidFill>
                <a:latin typeface="Menlo" charset="0"/>
              </a:rPr>
              <a:t>// do something in view with </a:t>
            </a:r>
            <a:r>
              <a:rPr lang="en-US" dirty="0" err="1">
                <a:solidFill>
                  <a:srgbClr val="008400"/>
                </a:solidFill>
                <a:latin typeface="Menlo" charset="0"/>
              </a:rPr>
              <a:t>translation.x</a:t>
            </a:r>
            <a:r>
              <a:rPr lang="en-US" dirty="0">
                <a:solidFill>
                  <a:srgbClr val="008400"/>
                </a:solidFill>
                <a:latin typeface="Menlo" charset="0"/>
              </a:rPr>
              <a:t> and .y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recognizer.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setTranslation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CGPoint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zero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in: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SingleTile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default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break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66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38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6013</TotalTime>
  <Words>286</Words>
  <Application>Microsoft Macintosh PowerPoint</Application>
  <PresentationFormat>Widescreen</PresentationFormat>
  <Paragraphs>77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Calibri</vt:lpstr>
      <vt:lpstr>Century Gothic</vt:lpstr>
      <vt:lpstr>Mangal</vt:lpstr>
      <vt:lpstr>Menlo</vt:lpstr>
      <vt:lpstr>Menlo-Regular</vt:lpstr>
      <vt:lpstr>Wingdings 3</vt:lpstr>
      <vt:lpstr>Arial</vt:lpstr>
      <vt:lpstr>Ion</vt:lpstr>
      <vt:lpstr>Introduction to Apple mobile technologies- I393</vt:lpstr>
      <vt:lpstr>iOS - Practice</vt:lpstr>
      <vt:lpstr>iOS - Gestures</vt:lpstr>
      <vt:lpstr>iOS - Gestures</vt:lpstr>
      <vt:lpstr>iOS - Gestures</vt:lpstr>
      <vt:lpstr>iOS - Gestures</vt:lpstr>
      <vt:lpstr>iOS - Gestures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160</cp:revision>
  <dcterms:created xsi:type="dcterms:W3CDTF">2015-10-15T12:35:18Z</dcterms:created>
  <dcterms:modified xsi:type="dcterms:W3CDTF">2017-03-23T23:09:18Z</dcterms:modified>
</cp:coreProperties>
</file>