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7"/>
    <p:restoredTop sz="94620"/>
  </p:normalViewPr>
  <p:slideViewPr>
    <p:cSldViewPr snapToGrid="0" snapToObjects="1">
      <p:cViewPr varScale="1">
        <p:scale>
          <a:sx n="214" d="100"/>
          <a:sy n="214" d="100"/>
        </p:scale>
        <p:origin x="1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154CB-9A15-D54D-85C4-50A062BA41E0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6ECE9-CCBB-B640-B431-0F5E86895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21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0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6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ECE9-CCBB-B640-B431-0F5E868954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F86-02FF-3D41-9AC5-0489B91326F4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3CBD-B34D-474C-A641-FA4A821CF1FC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2A9-4358-2641-AEDF-725E83090D29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0F7F-28E1-E245-A107-3449673E784D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BB9F-E54D-4547-AF1B-67DAD7B953B1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EEB6-137A-CF41-8F37-97D4FDC5D4BC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CFE7-A4B7-0146-83B6-CDEB17E689F2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B4C1-4D8D-8141-9BC9-FB6AC45188E9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B334-7D10-7944-AC2F-F5A1AD2835EB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F68B9-9C41-E241-85C3-67BBC988E9CA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D57-9B43-4C48-B1D6-C4685F55EEDD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3701-F61E-AC4B-81E6-20E710D0A8D5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58C3-1BC9-FD4E-8ED8-D90F9B869D8D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0C4E-1CDA-614A-A655-0CEE73D53845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4E12-707D-1C43-A83C-15BBCFF96916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9449-5173-7144-82B6-0BA2D3C75D94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F01-E3BE-EF4F-881E-5317C2A99D9E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09E7F5-179F-F847-A0EF-9EF7A2079407}" type="datetime1">
              <a:rPr lang="en-US" smtClean="0"/>
              <a:t>10/6/16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C# - </a:t>
            </a:r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 College 2016, Andres käver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enos.itcollege.ee</a:t>
            </a:r>
            <a:r>
              <a:rPr lang="en-US" dirty="0" smtClean="0"/>
              <a:t>/~</a:t>
            </a:r>
            <a:r>
              <a:rPr lang="en-US" dirty="0" err="1" smtClean="0"/>
              <a:t>akaver</a:t>
            </a:r>
            <a:r>
              <a:rPr lang="en-US" dirty="0" smtClean="0"/>
              <a:t>/</a:t>
            </a:r>
            <a:r>
              <a:rPr lang="en-US" dirty="0" err="1" smtClean="0"/>
              <a:t>csharp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1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delegate is a type that defines a method signature, and can provide a reference to any method with a compatible signature.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invoke (or call) the method through the delegate.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Delegates </a:t>
            </a:r>
            <a:r>
              <a:rPr lang="en-US" b="1" dirty="0"/>
              <a:t>are used to pass methods as arguments to other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98965" y="2052918"/>
            <a:ext cx="7877299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delegate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SampleDelegate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endParaRPr lang="en-US" dirty="0" smtClean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SampleClassDelegate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//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Method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that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matches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SampleDelegate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signature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.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SampleMethod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message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8000"/>
                </a:solidFill>
                <a:latin typeface="Consolas" charset="0"/>
              </a:rPr>
              <a:t>// Add code here.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//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Method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that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instantiates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delegate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.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SampleDelegate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SampleDelegate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SampleMethod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it-IT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it-IT" dirty="0" err="1">
                <a:solidFill>
                  <a:srgbClr val="000000"/>
                </a:solidFill>
                <a:latin typeface="Consolas" charset="0"/>
              </a:rPr>
              <a:t>sd</a:t>
            </a:r>
            <a:r>
              <a:rPr lang="it-IT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it-IT" dirty="0">
                <a:solidFill>
                  <a:srgbClr val="A31515"/>
                </a:solidFill>
                <a:latin typeface="Consolas" charset="0"/>
              </a:rPr>
              <a:t>"Sample </a:t>
            </a:r>
            <a:r>
              <a:rPr lang="it-IT" dirty="0" err="1">
                <a:solidFill>
                  <a:srgbClr val="A31515"/>
                </a:solidFill>
                <a:latin typeface="Consolas" charset="0"/>
              </a:rPr>
              <a:t>string</a:t>
            </a:r>
            <a:r>
              <a:rPr lang="it-IT" dirty="0">
                <a:solidFill>
                  <a:srgbClr val="A31515"/>
                </a:solidFill>
                <a:latin typeface="Consolas" charset="0"/>
              </a:rPr>
              <a:t>"</a:t>
            </a:r>
            <a:r>
              <a:rPr lang="it-IT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Delegates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delegate signature (new type)</a:t>
            </a:r>
          </a:p>
          <a:p>
            <a:pPr lvl="1"/>
            <a:r>
              <a:rPr lang="en-US" dirty="0" smtClean="0"/>
              <a:t>delegate </a:t>
            </a:r>
            <a:r>
              <a:rPr lang="en-US" dirty="0" err="1" smtClean="0"/>
              <a:t>returntype</a:t>
            </a:r>
            <a:r>
              <a:rPr lang="en-US" dirty="0" smtClean="0"/>
              <a:t> </a:t>
            </a:r>
            <a:r>
              <a:rPr lang="en-US" dirty="0" err="1" smtClean="0"/>
              <a:t>DelegateMethod</a:t>
            </a:r>
            <a:r>
              <a:rPr lang="en-US" dirty="0" smtClean="0"/>
              <a:t>(arguments</a:t>
            </a:r>
            <a:r>
              <a:rPr lang="is-IS" dirty="0" smtClean="0"/>
              <a:t>….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Declare delegate variable, assign suitable method to it</a:t>
            </a:r>
          </a:p>
          <a:p>
            <a:pPr lvl="1"/>
            <a:r>
              <a:rPr lang="en-US" dirty="0" err="1" smtClean="0"/>
              <a:t>DelegateMethod</a:t>
            </a:r>
            <a:r>
              <a:rPr lang="en-US" dirty="0" smtClean="0"/>
              <a:t> </a:t>
            </a:r>
            <a:r>
              <a:rPr lang="en-US" dirty="0" err="1" smtClean="0"/>
              <a:t>methodCall</a:t>
            </a:r>
            <a:r>
              <a:rPr lang="en-US" dirty="0" smtClean="0"/>
              <a:t> = </a:t>
            </a:r>
            <a:r>
              <a:rPr lang="en-US" dirty="0" err="1" smtClean="0"/>
              <a:t>SomeSuitableMehtod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 smtClean="0"/>
              <a:t>methodCall</a:t>
            </a:r>
            <a:r>
              <a:rPr lang="en-US" dirty="0" smtClean="0"/>
              <a:t> in your code</a:t>
            </a:r>
          </a:p>
          <a:p>
            <a:pPr lvl="1"/>
            <a:r>
              <a:rPr lang="en-US" dirty="0" err="1" smtClean="0"/>
              <a:t>methodCall</a:t>
            </a:r>
            <a:r>
              <a:rPr lang="en-US" dirty="0" smtClean="0"/>
              <a:t>(parameters</a:t>
            </a:r>
            <a:r>
              <a:rPr lang="is-IS" dirty="0" smtClean="0"/>
              <a:t>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</a:t>
            </a:r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is-IS" dirty="0" smtClean="0"/>
              <a:t>…</a:t>
            </a:r>
            <a:r>
              <a:rPr lang="en-US" dirty="0" smtClean="0"/>
              <a:t>&gt;, Action&lt;</a:t>
            </a:r>
            <a:r>
              <a:rPr lang="is-IS" dirty="0" smtClean="0"/>
              <a:t>…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Func</a:t>
            </a:r>
            <a:r>
              <a:rPr lang="en-US" dirty="0" smtClean="0"/>
              <a:t>&lt;parameterTypes0..32,TResult&gt;</a:t>
            </a:r>
          </a:p>
          <a:p>
            <a:pPr lvl="1"/>
            <a:r>
              <a:rPr lang="en-US" dirty="0" smtClean="0"/>
              <a:t>To simplify code, don</a:t>
            </a:r>
            <a:r>
              <a:rPr lang="uk-UA" dirty="0" smtClean="0"/>
              <a:t>’</a:t>
            </a:r>
            <a:r>
              <a:rPr lang="en-US" dirty="0" smtClean="0"/>
              <a:t>t declare explicit new delegate – use </a:t>
            </a:r>
            <a:r>
              <a:rPr lang="en-US" dirty="0" err="1" smtClean="0"/>
              <a:t>Func</a:t>
            </a:r>
            <a:endParaRPr lang="en-US" dirty="0" smtClean="0"/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&lt;bool&gt; </a:t>
            </a:r>
            <a:r>
              <a:rPr lang="en-US" dirty="0" err="1" smtClean="0"/>
              <a:t>methodCall</a:t>
            </a:r>
            <a:r>
              <a:rPr lang="en-US" dirty="0" smtClean="0"/>
              <a:t> = </a:t>
            </a:r>
            <a:r>
              <a:rPr lang="en-US" dirty="0" err="1" smtClean="0"/>
              <a:t>someMethodNoArguments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en-US" dirty="0" err="1" smtClean="0"/>
              <a:t>int,bool</a:t>
            </a:r>
            <a:r>
              <a:rPr lang="en-US" dirty="0" smtClean="0"/>
              <a:t>&gt; </a:t>
            </a:r>
            <a:r>
              <a:rPr lang="en-US" dirty="0" err="1" smtClean="0"/>
              <a:t>methodCall</a:t>
            </a:r>
            <a:r>
              <a:rPr lang="en-US" dirty="0" smtClean="0"/>
              <a:t> = </a:t>
            </a:r>
            <a:r>
              <a:rPr lang="en-US" dirty="0" err="1" smtClean="0"/>
              <a:t>someMehtodWithIntParameter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method returns void, use Action&lt;parameterTypes0..32&gt;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Delegates, Anonymous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can use anonymous method with delegates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&lt;bool&gt; </a:t>
            </a:r>
            <a:r>
              <a:rPr lang="en-US" dirty="0" err="1" smtClean="0"/>
              <a:t>methodCall</a:t>
            </a:r>
            <a:r>
              <a:rPr lang="en-US" dirty="0" smtClean="0"/>
              <a:t> = delegate() { return </a:t>
            </a:r>
            <a:r>
              <a:rPr lang="en-US" dirty="0" err="1" smtClean="0"/>
              <a:t>someMethod</a:t>
            </a:r>
            <a:r>
              <a:rPr lang="en-US" dirty="0" smtClean="0"/>
              <a:t>(); };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, bool&gt; </a:t>
            </a:r>
            <a:r>
              <a:rPr lang="en-US" dirty="0" err="1" smtClean="0"/>
              <a:t>methodCall</a:t>
            </a:r>
            <a:r>
              <a:rPr lang="en-US" dirty="0" smtClean="0"/>
              <a:t> = delegate(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/>
              <a:t>{ return </a:t>
            </a:r>
            <a:r>
              <a:rPr lang="en-US" dirty="0" err="1" smtClean="0"/>
              <a:t>someMethod</a:t>
            </a:r>
            <a:r>
              <a:rPr lang="en-US" dirty="0" smtClean="0"/>
              <a:t>(x); </a:t>
            </a:r>
            <a:r>
              <a:rPr lang="en-US" dirty="0"/>
              <a:t>};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delegates, lambda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assign lambda expression to </a:t>
            </a:r>
            <a:r>
              <a:rPr lang="en-US" dirty="0" err="1" smtClean="0"/>
              <a:t>Func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&lt;bool&gt; </a:t>
            </a:r>
            <a:r>
              <a:rPr lang="en-US" dirty="0" err="1" smtClean="0"/>
              <a:t>methodCall</a:t>
            </a:r>
            <a:r>
              <a:rPr lang="en-US" dirty="0" smtClean="0"/>
              <a:t> = () =&gt; </a:t>
            </a:r>
            <a:r>
              <a:rPr lang="en-US" dirty="0" err="1" smtClean="0"/>
              <a:t>SomeMehtod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, bool&gt; </a:t>
            </a:r>
            <a:r>
              <a:rPr lang="en-US" dirty="0" err="1" smtClean="0"/>
              <a:t>methodCall</a:t>
            </a:r>
            <a:r>
              <a:rPr lang="en-US" dirty="0" smtClean="0"/>
              <a:t> = (x) =&gt; </a:t>
            </a:r>
            <a:r>
              <a:rPr lang="en-US" dirty="0" err="1" smtClean="0"/>
              <a:t>SomeMethod</a:t>
            </a:r>
            <a:r>
              <a:rPr lang="en-US" dirty="0" smtClean="0"/>
              <a:t>(x);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42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265</Words>
  <Application>Microsoft Macintosh PowerPoint</Application>
  <PresentationFormat>Widescreen</PresentationFormat>
  <Paragraphs>78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Consolas</vt:lpstr>
      <vt:lpstr>Wingdings 3</vt:lpstr>
      <vt:lpstr>Arial</vt:lpstr>
      <vt:lpstr>Ion</vt:lpstr>
      <vt:lpstr>C# - DELEGATES</vt:lpstr>
      <vt:lpstr>C# - Delegates</vt:lpstr>
      <vt:lpstr>C# - Delegates</vt:lpstr>
      <vt:lpstr>C# - Delegates</vt:lpstr>
      <vt:lpstr>C# - Func&lt;…&gt;, Action&lt;…&gt;</vt:lpstr>
      <vt:lpstr>C# - Delegates, Anonymous methods</vt:lpstr>
      <vt:lpstr>C# - delegates, lambda expression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- DELEGATES</dc:title>
  <dc:creator>andres käver</dc:creator>
  <cp:lastModifiedBy>andres käver</cp:lastModifiedBy>
  <cp:revision>5</cp:revision>
  <dcterms:created xsi:type="dcterms:W3CDTF">2016-10-06T07:04:50Z</dcterms:created>
  <dcterms:modified xsi:type="dcterms:W3CDTF">2016-10-06T07:39:47Z</dcterms:modified>
</cp:coreProperties>
</file>