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8" autoAdjust="0"/>
  </p:normalViewPr>
  <p:slideViewPr>
    <p:cSldViewPr snapToGrid="0" snapToObjects="1">
      <p:cViewPr varScale="1">
        <p:scale>
          <a:sx n="123" d="100"/>
          <a:sy n="123" d="100"/>
        </p:scale>
        <p:origin x="159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/>
              <a:t>Andres Käver</a:t>
            </a:r>
          </a:p>
          <a:p>
            <a:pPr algn="r"/>
            <a:r>
              <a:rPr lang="en-US"/>
              <a:t>IT süsteemide arendus 2011</a:t>
            </a:r>
          </a:p>
          <a:p>
            <a:pPr algn="r"/>
            <a:r>
              <a:rPr lang="en-US"/>
              <a:t>Juhendaja: Raivo Sell paneb allkirja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251272"/>
          </a:xfrm>
        </p:spPr>
        <p:txBody>
          <a:bodyPr/>
          <a:lstStyle/>
          <a:p>
            <a:r>
              <a:rPr lang="en-US"/>
              <a:t>Kuidas võita maailmameistritiitel</a:t>
            </a:r>
            <a:br>
              <a:rPr lang="en-US"/>
            </a:br>
            <a:r>
              <a:rPr lang="en-US"/>
              <a:t>IT lahenduste abil</a:t>
            </a:r>
          </a:p>
        </p:txBody>
      </p:sp>
    </p:spTree>
    <p:extLst>
      <p:ext uri="{BB962C8B-B14F-4D97-AF65-F5344CB8AC3E}">
        <p14:creationId xmlns:p14="http://schemas.microsoft.com/office/powerpoint/2010/main" val="227516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EESMÄRK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Vähemalt üks maailmameistritiitel 2013 aastal “tipp”-paadi klassides O-125, O-250, O-350, O-500.</a:t>
            </a:r>
          </a:p>
          <a:p>
            <a:r>
              <a:rPr lang="en-US" sz="2400"/>
              <a:t>Vähemalt üks maailmameistritiitel 2013 aastal standardpaadi klassides.</a:t>
            </a:r>
          </a:p>
        </p:txBody>
      </p:sp>
    </p:spTree>
    <p:extLst>
      <p:ext uri="{BB962C8B-B14F-4D97-AF65-F5344CB8AC3E}">
        <p14:creationId xmlns:p14="http://schemas.microsoft.com/office/powerpoint/2010/main" val="381314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78505"/>
          </a:xfrm>
        </p:spPr>
        <p:txBody>
          <a:bodyPr/>
          <a:lstStyle/>
          <a:p>
            <a:r>
              <a:rPr lang="en-US"/>
              <a:t>VIDEO – Testimine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t-EE" dirty="0" smtClean="0"/>
              <a:t>Siin oli video, aga </a:t>
            </a:r>
            <a:r>
              <a:rPr lang="et-EE" dirty="0" err="1" smtClean="0"/>
              <a:t>drop</a:t>
            </a:r>
            <a:r>
              <a:rPr lang="et-EE" dirty="0" smtClean="0"/>
              <a:t> hakkab </a:t>
            </a:r>
            <a:r>
              <a:rPr lang="et-EE" smtClean="0"/>
              <a:t>mahu all ägama</a:t>
            </a:r>
            <a:r>
              <a:rPr lang="et-EE" dirty="0" smtClean="0"/>
              <a:t>.</a:t>
            </a:r>
          </a:p>
          <a:p>
            <a:r>
              <a:rPr lang="et-EE" dirty="0" smtClean="0"/>
              <a:t>Video võiks veel mõnda aega </a:t>
            </a:r>
            <a:r>
              <a:rPr lang="et-EE" dirty="0"/>
              <a:t>olla siin:</a:t>
            </a:r>
            <a:br>
              <a:rPr lang="et-EE" dirty="0"/>
            </a:br>
            <a:r>
              <a:rPr lang="et-EE" dirty="0"/>
              <a:t>https://www.dropbox.com/s/a1vwp7mb6lpcyzi/testing2012.mov</a:t>
            </a:r>
          </a:p>
        </p:txBody>
      </p:sp>
    </p:spTree>
    <p:extLst>
      <p:ext uri="{BB962C8B-B14F-4D97-AF65-F5344CB8AC3E}">
        <p14:creationId xmlns:p14="http://schemas.microsoft.com/office/powerpoint/2010/main" val="355412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Tänan!</a:t>
            </a:r>
          </a:p>
        </p:txBody>
      </p:sp>
      <p:pic>
        <p:nvPicPr>
          <p:cNvPr id="5" name="Content Placeholder 4" descr="frontview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88" b="-8947"/>
          <a:stretch/>
        </p:blipFill>
        <p:spPr>
          <a:xfrm>
            <a:off x="0" y="1600199"/>
            <a:ext cx="9243474" cy="4482973"/>
          </a:xfrm>
        </p:spPr>
      </p:pic>
    </p:spTree>
    <p:extLst>
      <p:ext uri="{BB962C8B-B14F-4D97-AF65-F5344CB8AC3E}">
        <p14:creationId xmlns:p14="http://schemas.microsoft.com/office/powerpoint/2010/main" val="64437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Millest konkreetselt jutt?</a:t>
            </a:r>
          </a:p>
        </p:txBody>
      </p:sp>
      <p:pic>
        <p:nvPicPr>
          <p:cNvPr id="4" name="Content Placeholder 3" descr="paat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" r="4061"/>
          <a:stretch/>
        </p:blipFill>
        <p:spPr>
          <a:xfrm>
            <a:off x="229810" y="1789184"/>
            <a:ext cx="8678333" cy="3925816"/>
          </a:xfrm>
        </p:spPr>
      </p:pic>
    </p:spTree>
    <p:extLst>
      <p:ext uri="{BB962C8B-B14F-4D97-AF65-F5344CB8AC3E}">
        <p14:creationId xmlns:p14="http://schemas.microsoft.com/office/powerpoint/2010/main" val="13495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Mida teha on vaja?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/>
              <a:t>Arendada välja riistvara/tarkvara mootorsõiduki dünaamika info kogumiseks</a:t>
            </a:r>
          </a:p>
          <a:p>
            <a:r>
              <a:rPr lang="en-US" sz="2400"/>
              <a:t>Edastada meeskonnale reaalajas infot visuaalseks analüüsiks (Scala ja ScalaFX)</a:t>
            </a:r>
          </a:p>
          <a:p>
            <a:r>
              <a:rPr lang="en-US" sz="2400"/>
              <a:t>Statistiline info kogumine, võrdlus ja analüüs (veebirakendus, asp.net MVC)</a:t>
            </a:r>
          </a:p>
          <a:p>
            <a:r>
              <a:rPr lang="en-US" sz="2400"/>
              <a:t>Mootorsõiduki parameetrite juhtimine reaalajas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Mida sellega teised peale hakkavad?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Projekt tekitas kohest aktiivset huvi, tellimused eri keerukusastmega seadmetele seisavad laual – kart, autoringrada, bagikross jmt</a:t>
            </a:r>
          </a:p>
          <a:p>
            <a:r>
              <a:rPr lang="en-US" sz="2400"/>
              <a:t>Hinnaskaala ca 5-20x odavam võrreldes sarnast funktsionaalsust pakkuvate kommertslahendustega</a:t>
            </a:r>
          </a:p>
          <a:p>
            <a:r>
              <a:rPr lang="en-US" sz="2400"/>
              <a:t>Väljatöödatav platvorm on sobilik põhi edasiarenduseks erilahenduste teostamisel</a:t>
            </a:r>
          </a:p>
        </p:txBody>
      </p:sp>
    </p:spTree>
    <p:extLst>
      <p:ext uri="{BB962C8B-B14F-4D97-AF65-F5344CB8AC3E}">
        <p14:creationId xmlns:p14="http://schemas.microsoft.com/office/powerpoint/2010/main" val="388963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Kaugel värk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/>
              <a:t>Esimesed prototüüpseadmed valmisid 2012 suvel</a:t>
            </a:r>
          </a:p>
          <a:p>
            <a:r>
              <a:rPr lang="en-US" sz="2400"/>
              <a:t>Võimekamad, juba tiitleid lubavad prototüübid valmivad hetkel (evo 5)</a:t>
            </a:r>
          </a:p>
          <a:p>
            <a:r>
              <a:rPr lang="en-US" sz="2400"/>
              <a:t>Telemeetria riistvarakomponendid (antennid, raadiosidemoodulid) testimises</a:t>
            </a:r>
          </a:p>
          <a:p>
            <a:r>
              <a:rPr lang="en-US" sz="2400"/>
              <a:t>Tarkvaraarendus (telemeetria, statistiline analüüs) käib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6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Mida sa siis täpselt teed ikkagi?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Mõõdetavad väärtused: Kütuse surve ja temperatuur, rooli asend, gaasi asend, väljalaske pikkus, mootorijala sügavus, väljalasete temperatuurid, aku tarbimine, mootori pöörded. GPS 20hz, güro, akseleromeeter.</a:t>
            </a:r>
          </a:p>
          <a:p>
            <a:r>
              <a:rPr lang="en-US" sz="2400"/>
              <a:t>Juhitavad parameetrid: Lisa kütusedüüsid karburaatorites, väljalaske pikkus, mootorijala sügavus ja kalle, mootori süüte elektrooniline ajastatus, kütusesiibri asend. Visuaalne tagasiside piloodile.</a:t>
            </a:r>
          </a:p>
          <a:p>
            <a:r>
              <a:rPr lang="en-US" sz="2400"/>
              <a:t>Tarkvara</a:t>
            </a:r>
          </a:p>
        </p:txBody>
      </p:sp>
    </p:spTree>
    <p:extLst>
      <p:ext uri="{BB962C8B-B14F-4D97-AF65-F5344CB8AC3E}">
        <p14:creationId xmlns:p14="http://schemas.microsoft.com/office/powerpoint/2010/main" val="13789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Millega sa seda teha kavatsed?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/>
              <a:t>Laual on: Arduino AVR, Arduino ARM (Due), NXP LPC1769 (ARM), ChipKit MAX32 (32b MIPS), Teensy 3.0 (ARM)</a:t>
            </a:r>
          </a:p>
          <a:p>
            <a:r>
              <a:rPr lang="en-US" sz="2400"/>
              <a:t>Digitaalne raadioside: Xbee Pro, Ciseco ARF</a:t>
            </a:r>
          </a:p>
          <a:p>
            <a:r>
              <a:rPr lang="en-US" sz="2400"/>
              <a:t>Linak erilahendusaktuaatorid</a:t>
            </a:r>
          </a:p>
          <a:p>
            <a:r>
              <a:rPr lang="en-US" sz="2400"/>
              <a:t>Erilahendusena valmivad elektroonika ja insener-tehnilised lahendused</a:t>
            </a:r>
          </a:p>
          <a:p>
            <a:r>
              <a:rPr lang="en-US" sz="2400"/>
              <a:t>Scala, ScalaFX, ASP.NET MVC, C#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6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Aga miks ikkagi?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Sest on äge!</a:t>
            </a:r>
          </a:p>
          <a:p>
            <a:r>
              <a:rPr lang="en-US" sz="2400"/>
              <a:t>Tava-infosüsteeme olen ma arendanud oma elus juba niigi. Ja arendan muudkui aga edasi. Ja teen analüüsi ja joonistan UML’I pildikesi.</a:t>
            </a:r>
          </a:p>
        </p:txBody>
      </p:sp>
    </p:spTree>
    <p:extLst>
      <p:ext uri="{BB962C8B-B14F-4D97-AF65-F5344CB8AC3E}">
        <p14:creationId xmlns:p14="http://schemas.microsoft.com/office/powerpoint/2010/main" val="130479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Aga kas ohtlik ei ole?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On. Kiirusel 200++ kmh muutub vesi betoonisarnaseks.</a:t>
            </a:r>
          </a:p>
          <a:p>
            <a:r>
              <a:rPr lang="en-US" sz="2400"/>
              <a:t>Esimese testvõistluse tulemus (2012 sügis): 3 ribi vasakult ja 1 paremalt.</a:t>
            </a:r>
          </a:p>
        </p:txBody>
      </p:sp>
    </p:spTree>
    <p:extLst>
      <p:ext uri="{BB962C8B-B14F-4D97-AF65-F5344CB8AC3E}">
        <p14:creationId xmlns:p14="http://schemas.microsoft.com/office/powerpoint/2010/main" val="123532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115</TotalTime>
  <Words>380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Narrow</vt:lpstr>
      <vt:lpstr>Horizon</vt:lpstr>
      <vt:lpstr>Kuidas võita maailmameistritiitel IT lahenduste abil</vt:lpstr>
      <vt:lpstr>Millest konkreetselt jutt?</vt:lpstr>
      <vt:lpstr>Mida teha on vaja?</vt:lpstr>
      <vt:lpstr>Mida sellega teised peale hakkavad?</vt:lpstr>
      <vt:lpstr>Kaugel värk on?</vt:lpstr>
      <vt:lpstr>Mida sa siis täpselt teed ikkagi?</vt:lpstr>
      <vt:lpstr>Millega sa seda teha kavatsed?</vt:lpstr>
      <vt:lpstr>Aga miks ikkagi?</vt:lpstr>
      <vt:lpstr>Aga kas ohtlik ei ole?</vt:lpstr>
      <vt:lpstr>EESMÄRK</vt:lpstr>
      <vt:lpstr>VIDEO – Testimine 2012</vt:lpstr>
      <vt:lpstr>Tänan!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Kuidas võita maailmameistritiitel IT lahenduste abil</dc:title>
  <dc:creator>user</dc:creator>
  <cp:lastModifiedBy>andres käver</cp:lastModifiedBy>
  <cp:revision>21</cp:revision>
  <dcterms:created xsi:type="dcterms:W3CDTF">2013-03-15T22:21:13Z</dcterms:created>
  <dcterms:modified xsi:type="dcterms:W3CDTF">2013-06-12T13:47:33Z</dcterms:modified>
</cp:coreProperties>
</file>