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8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12.09.19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acebook.github.io/react-native/blog/2018/05/07/using-typescript-with-react-native" TargetMode="External"/><Relationship Id="rId2" Type="http://schemas.openxmlformats.org/officeDocument/2006/relationships/hyperlink" Target="https://devblogs.microsoft.com/typescript/typescript-and-babel-7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https://github.com/facebook/react-nativ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acebook.github.io/react-native/docs/getting-starte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vscode-react-native" TargetMode="External"/><Relationship Id="rId2" Type="http://schemas.openxmlformats.org/officeDocument/2006/relationships/hyperlink" Target="https://marketplace.visualstudio.com/items?itemName=vsmobile.vscode-react-nat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rketplace.visualstudio.com/items?itemName=EQuimper.react-native-react-redu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Hybrid Mobile Applications - ICD0018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2019-2020, Fall semester</a:t>
            </a:r>
          </a:p>
          <a:p>
            <a:r>
              <a:rPr lang="en-US" cap="none" dirty="0"/>
              <a:t>Web: http://</a:t>
            </a:r>
            <a:r>
              <a:rPr lang="en-US" cap="none" dirty="0" err="1"/>
              <a:t>enos.Itcollege.ee</a:t>
            </a:r>
            <a:r>
              <a:rPr lang="en-US" cap="none" dirty="0"/>
              <a:t>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HybridMobile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cap="none" dirty="0" err="1"/>
              <a:t>akaver</a:t>
            </a:r>
            <a:r>
              <a:rPr lang="en-US" cap="none" dirty="0"/>
              <a:t>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AB63E-7A98-9F4F-AAC2-33E8893A9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4521200"/>
            <a:ext cx="2095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588A-8889-2D49-9A58-614ED399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- TypeScript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827A-E314-6943-A71A-D44F011C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Lets create a project: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react-native </a:t>
            </a:r>
            <a:r>
              <a:rPr lang="en-US" dirty="0" err="1"/>
              <a:t>init</a:t>
            </a:r>
            <a:r>
              <a:rPr lang="en-US" dirty="0"/>
              <a:t> RNTest02 --template typescript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https://devblogs.microsoft.com/typescript/typescript-and-babel-7/</a:t>
            </a:r>
            <a:endParaRPr lang="en-US" dirty="0"/>
          </a:p>
          <a:p>
            <a:r>
              <a:rPr lang="en-US" dirty="0">
                <a:hlinkClick r:id="rId3"/>
              </a:rPr>
              <a:t>https://facebook.github.io/react-native/blog/2018/05/07/using-typescript-with-react-native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8406C-290B-E243-8959-649CEB1B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8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AA9D6-7503-194A-A7DF-04895F99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 Basic TS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4067-85C7-D24B-BFD4-32A59A18A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33390-94D5-3246-B5F8-BC715DA80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EDC40-C02E-3F4C-B63D-451D17FE44F9}"/>
              </a:ext>
            </a:extLst>
          </p:cNvPr>
          <p:cNvSpPr txBox="1"/>
          <p:nvPr/>
        </p:nvSpPr>
        <p:spPr>
          <a:xfrm>
            <a:off x="1103312" y="2052918"/>
            <a:ext cx="637296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import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React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from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'react'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import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{ 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Hello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} 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from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'./components/Hello'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const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App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= ()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=&gt;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(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Hello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name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"Andres"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&gt;&lt;/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Hello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);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};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export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default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App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9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4977D-DE18-694D-A5FD-03E32A1E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-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A2439-6269-D743-B960-3E95830A8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92969-0390-004F-BF01-934E4A6A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1879A-3276-104F-90AD-7D9927509352}"/>
              </a:ext>
            </a:extLst>
          </p:cNvPr>
          <p:cNvSpPr txBox="1"/>
          <p:nvPr/>
        </p:nvSpPr>
        <p:spPr>
          <a:xfrm>
            <a:off x="85004" y="1152983"/>
            <a:ext cx="6842269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import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React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from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Menlo" panose="020B0609030804020204" pitchFamily="49" charset="0"/>
              </a:rPr>
              <a:t>'react'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import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{ </a:t>
            </a:r>
            <a:r>
              <a:rPr lang="en-US" sz="1600" dirty="0" err="1">
                <a:solidFill>
                  <a:srgbClr val="9CDCFE"/>
                </a:solidFill>
                <a:latin typeface="Menlo" panose="020B0609030804020204" pitchFamily="49" charset="0"/>
              </a:rPr>
              <a:t>StyleSheet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, 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Text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, 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View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}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from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Menlo" panose="020B0609030804020204" pitchFamily="49" charset="0"/>
              </a:rPr>
              <a:t>'react-native'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export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569CD6"/>
                </a:solidFill>
                <a:latin typeface="Menlo" panose="020B0609030804020204" pitchFamily="49" charset="0"/>
              </a:rPr>
              <a:t>interface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Props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name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: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b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export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569CD6"/>
                </a:solidFill>
                <a:latin typeface="Menlo" panose="020B0609030804020204" pitchFamily="49" charset="0"/>
              </a:rPr>
              <a:t>class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Hello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569CD6"/>
                </a:solidFill>
                <a:latin typeface="Menlo" panose="020B0609030804020204" pitchFamily="49" charset="0"/>
              </a:rPr>
              <a:t>extends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4EC9B0"/>
                </a:solidFill>
                <a:latin typeface="Menlo" panose="020B0609030804020204" pitchFamily="49" charset="0"/>
              </a:rPr>
              <a:t>React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4EC9B0"/>
                </a:solidFill>
                <a:latin typeface="Menlo" panose="020B0609030804020204" pitchFamily="49" charset="0"/>
              </a:rPr>
              <a:t>Component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Props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&gt; {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600" dirty="0">
                <a:solidFill>
                  <a:srgbClr val="569CD6"/>
                </a:solidFill>
                <a:latin typeface="Menlo" panose="020B0609030804020204" pitchFamily="49" charset="0"/>
              </a:rPr>
              <a:t>constructor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props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: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Props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) {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    </a:t>
            </a:r>
            <a:r>
              <a:rPr lang="en-US" sz="1600" dirty="0">
                <a:solidFill>
                  <a:srgbClr val="569CD6"/>
                </a:solidFill>
                <a:latin typeface="Menlo" panose="020B0609030804020204" pitchFamily="49" charset="0"/>
              </a:rPr>
              <a:t>super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props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}</a:t>
            </a:r>
          </a:p>
          <a:p>
            <a:b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600" dirty="0">
                <a:solidFill>
                  <a:srgbClr val="DCDCAA"/>
                </a:solidFill>
                <a:latin typeface="Menlo" panose="020B0609030804020204" pitchFamily="49" charset="0"/>
              </a:rPr>
              <a:t>render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() {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   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(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</a:t>
            </a:r>
            <a:r>
              <a:rPr lang="en-US" sz="1600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View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style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sz="1600" dirty="0">
                <a:solidFill>
                  <a:srgbClr val="569CD6"/>
                </a:solidFill>
                <a:latin typeface="Menlo" panose="020B0609030804020204" pitchFamily="49" charset="0"/>
              </a:rPr>
              <a:t>{</a:t>
            </a:r>
            <a:r>
              <a:rPr lang="en-US" sz="1600" dirty="0" err="1">
                <a:solidFill>
                  <a:srgbClr val="9CDCFE"/>
                </a:solidFill>
                <a:latin typeface="Menlo" panose="020B0609030804020204" pitchFamily="49" charset="0"/>
              </a:rPr>
              <a:t>styles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9CDCFE"/>
                </a:solidFill>
                <a:latin typeface="Menlo" panose="020B0609030804020204" pitchFamily="49" charset="0"/>
              </a:rPr>
              <a:t>root</a:t>
            </a:r>
            <a:r>
              <a:rPr lang="en-US" sz="1600" dirty="0">
                <a:solidFill>
                  <a:srgbClr val="569CD6"/>
                </a:solidFill>
                <a:latin typeface="Menlo" panose="020B0609030804020204" pitchFamily="49" charset="0"/>
              </a:rPr>
              <a:t>}</a:t>
            </a:r>
            <a:r>
              <a:rPr lang="en-US" sz="1600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    </a:t>
            </a:r>
            <a:r>
              <a:rPr lang="en-US" sz="1600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Text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style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sz="1600" dirty="0">
                <a:solidFill>
                  <a:srgbClr val="569CD6"/>
                </a:solidFill>
                <a:latin typeface="Menlo" panose="020B0609030804020204" pitchFamily="49" charset="0"/>
              </a:rPr>
              <a:t>{</a:t>
            </a:r>
            <a:r>
              <a:rPr lang="en-US" sz="1600" dirty="0" err="1">
                <a:solidFill>
                  <a:srgbClr val="9CDCFE"/>
                </a:solidFill>
                <a:latin typeface="Menlo" panose="020B0609030804020204" pitchFamily="49" charset="0"/>
              </a:rPr>
              <a:t>styles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9CDCFE"/>
                </a:solidFill>
                <a:latin typeface="Menlo" panose="020B0609030804020204" pitchFamily="49" charset="0"/>
              </a:rPr>
              <a:t>greeting</a:t>
            </a:r>
            <a:r>
              <a:rPr lang="en-US" sz="1600" dirty="0">
                <a:solidFill>
                  <a:srgbClr val="569CD6"/>
                </a:solidFill>
                <a:latin typeface="Menlo" panose="020B0609030804020204" pitchFamily="49" charset="0"/>
              </a:rPr>
              <a:t>}</a:t>
            </a:r>
            <a:r>
              <a:rPr lang="en-US" sz="1600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        Hello, </a:t>
            </a:r>
            <a:r>
              <a:rPr lang="en-US" sz="1600" dirty="0">
                <a:solidFill>
                  <a:srgbClr val="569CD6"/>
                </a:solidFill>
                <a:latin typeface="Menlo" panose="020B0609030804020204" pitchFamily="49" charset="0"/>
              </a:rPr>
              <a:t>{</a:t>
            </a:r>
            <a:r>
              <a:rPr lang="en-US" sz="1600" dirty="0" err="1">
                <a:solidFill>
                  <a:srgbClr val="569CD6"/>
                </a:solidFill>
                <a:latin typeface="Menlo" panose="020B0609030804020204" pitchFamily="49" charset="0"/>
              </a:rPr>
              <a:t>this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9CDCFE"/>
                </a:solidFill>
                <a:latin typeface="Menlo" panose="020B0609030804020204" pitchFamily="49" charset="0"/>
              </a:rPr>
              <a:t>props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9CDCFE"/>
                </a:solidFill>
                <a:latin typeface="Menlo" panose="020B0609030804020204" pitchFamily="49" charset="0"/>
              </a:rPr>
              <a:t>name</a:t>
            </a:r>
            <a:r>
              <a:rPr lang="en-US" sz="1600" dirty="0">
                <a:solidFill>
                  <a:srgbClr val="569CD6"/>
                </a:solidFill>
                <a:latin typeface="Menlo" panose="020B0609030804020204" pitchFamily="49" charset="0"/>
              </a:rPr>
              <a:t>}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    </a:t>
            </a:r>
            <a:r>
              <a:rPr lang="en-US" sz="1600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Text</a:t>
            </a:r>
            <a:r>
              <a:rPr lang="en-US" sz="1600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</a:t>
            </a:r>
            <a:r>
              <a:rPr lang="en-US" sz="1600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View</a:t>
            </a:r>
            <a:r>
              <a:rPr lang="en-US" sz="1600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    );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}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C06FD-4511-B146-80BA-DB477C8D69F7}"/>
              </a:ext>
            </a:extLst>
          </p:cNvPr>
          <p:cNvSpPr txBox="1"/>
          <p:nvPr/>
        </p:nvSpPr>
        <p:spPr>
          <a:xfrm>
            <a:off x="7045037" y="1169160"/>
            <a:ext cx="5001490" cy="3114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69CD6"/>
                </a:solidFill>
                <a:latin typeface="Menlo" panose="020B0609030804020204" pitchFamily="49" charset="0"/>
              </a:rPr>
              <a:t>const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styles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= </a:t>
            </a:r>
            <a:r>
              <a:rPr lang="en-US" sz="1600" dirty="0" err="1">
                <a:solidFill>
                  <a:srgbClr val="9CDCFE"/>
                </a:solidFill>
                <a:latin typeface="Menlo" panose="020B0609030804020204" pitchFamily="49" charset="0"/>
              </a:rPr>
              <a:t>StyleSheet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DCDCAA"/>
                </a:solidFill>
                <a:latin typeface="Menlo" panose="020B0609030804020204" pitchFamily="49" charset="0"/>
              </a:rPr>
              <a:t>create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({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root: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    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flex: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B5CEA8"/>
                </a:solidFill>
                <a:latin typeface="Menlo" panose="020B0609030804020204" pitchFamily="49" charset="0"/>
              </a:rPr>
              <a:t>1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    </a:t>
            </a:r>
            <a:r>
              <a:rPr lang="en-US" sz="1600" dirty="0" err="1">
                <a:solidFill>
                  <a:srgbClr val="9CDCFE"/>
                </a:solidFill>
                <a:latin typeface="Menlo" panose="020B0609030804020204" pitchFamily="49" charset="0"/>
              </a:rPr>
              <a:t>justifyContent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: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Menlo" panose="020B0609030804020204" pitchFamily="49" charset="0"/>
              </a:rPr>
              <a:t>"center"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    </a:t>
            </a:r>
            <a:r>
              <a:rPr lang="en-US" sz="1600" dirty="0" err="1">
                <a:solidFill>
                  <a:srgbClr val="9CDCFE"/>
                </a:solidFill>
                <a:latin typeface="Menlo" panose="020B0609030804020204" pitchFamily="49" charset="0"/>
              </a:rPr>
              <a:t>alignItems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: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Menlo" panose="020B0609030804020204" pitchFamily="49" charset="0"/>
              </a:rPr>
              <a:t>"center"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},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greeting: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    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color: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Menlo" panose="020B0609030804020204" pitchFamily="49" charset="0"/>
              </a:rPr>
              <a:t>'#999'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    </a:t>
            </a:r>
            <a:r>
              <a:rPr lang="en-US" sz="1600" dirty="0" err="1">
                <a:solidFill>
                  <a:srgbClr val="9CDCFE"/>
                </a:solidFill>
                <a:latin typeface="Menlo" panose="020B0609030804020204" pitchFamily="49" charset="0"/>
              </a:rPr>
              <a:t>fontWeight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: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Menlo" panose="020B0609030804020204" pitchFamily="49" charset="0"/>
              </a:rPr>
              <a:t>'bold'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},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});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700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Native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F8729-B009-C64F-B605-2A19E7675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67" y="1454728"/>
            <a:ext cx="926592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5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588A-8889-2D49-9A58-614ED399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827A-E314-6943-A71A-D44F011C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release: 2015</a:t>
            </a:r>
          </a:p>
          <a:p>
            <a:r>
              <a:rPr lang="en-US" dirty="0"/>
              <a:t>Facebook and community</a:t>
            </a:r>
          </a:p>
          <a:p>
            <a:r>
              <a:rPr lang="en-US" dirty="0"/>
              <a:t>Open source project - </a:t>
            </a:r>
            <a:r>
              <a:rPr lang="en-US" dirty="0">
                <a:hlinkClick r:id="rId2"/>
              </a:rPr>
              <a:t>https://github.com/facebook/react-native</a:t>
            </a:r>
            <a:endParaRPr lang="en-US" dirty="0"/>
          </a:p>
          <a:p>
            <a:r>
              <a:rPr lang="en-US" dirty="0"/>
              <a:t>Under active development, release branch every two weeks</a:t>
            </a:r>
          </a:p>
          <a:p>
            <a:r>
              <a:rPr lang="en-US" dirty="0"/>
              <a:t>Currently </a:t>
            </a:r>
            <a:r>
              <a:rPr lang="en-US" dirty="0" err="1"/>
              <a:t>ver</a:t>
            </a:r>
            <a:r>
              <a:rPr lang="en-US" dirty="0"/>
              <a:t> 0.6X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8406C-290B-E243-8959-649CEB1B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2DC18-B8AD-DD43-8221-7B417E76A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366" y="1"/>
            <a:ext cx="3820633" cy="21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0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588A-8889-2D49-9A58-614ED399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827A-E314-6943-A71A-D44F011C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React Native is like React, but it uses native components instead of web components as building blocks. </a:t>
            </a:r>
          </a:p>
          <a:p>
            <a:endParaRPr lang="en-US" dirty="0"/>
          </a:p>
          <a:p>
            <a:r>
              <a:rPr lang="en-US" dirty="0"/>
              <a:t>UI is rendered using platform native components - buttons, lists, navigation view, etc.</a:t>
            </a:r>
          </a:p>
          <a:p>
            <a:endParaRPr lang="en-US" dirty="0"/>
          </a:p>
          <a:p>
            <a:r>
              <a:rPr lang="en-US" dirty="0"/>
              <a:t>Uses the same concepts, as React – JSX, components, state, props.</a:t>
            </a:r>
          </a:p>
          <a:p>
            <a:endParaRPr lang="en-US" dirty="0"/>
          </a:p>
          <a:p>
            <a:r>
              <a:rPr lang="en-US" dirty="0"/>
              <a:t>Main language is JS – ES2015/ES6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8406C-290B-E243-8959-649CEB1B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7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588A-8889-2D49-9A58-614ED399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 Hello, world!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827A-E314-6943-A71A-D44F011C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8406C-290B-E243-8959-649CEB1B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15070B-2B56-4347-AA41-B6EBA4E4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0" y="1728465"/>
            <a:ext cx="8434720" cy="474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2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588A-8889-2D49-9A58-614ED399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827A-E314-6943-A71A-D44F011C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ways to start development – Expo or CLI</a:t>
            </a:r>
          </a:p>
          <a:p>
            <a:r>
              <a:rPr lang="en-US" dirty="0"/>
              <a:t>Expo – more handholding, less components, less possibilities, for newcomers. Requires only Node.</a:t>
            </a:r>
          </a:p>
          <a:p>
            <a:r>
              <a:rPr lang="en-US" dirty="0"/>
              <a:t>CLI – full experience, somewhat complicated. Requires lots of external tooling.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8406C-290B-E243-8959-649CEB1B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8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588A-8889-2D49-9A58-614ED399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- CLI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827A-E314-6943-A71A-D44F011C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macOS</a:t>
            </a:r>
          </a:p>
          <a:p>
            <a:pPr lvl="1"/>
            <a:r>
              <a:rPr lang="en-US" dirty="0"/>
              <a:t>Node, Watchman, CLI, JDK, Android Studio, </a:t>
            </a:r>
            <a:r>
              <a:rPr lang="en-US" dirty="0" err="1"/>
              <a:t>Xcode</a:t>
            </a:r>
            <a:r>
              <a:rPr lang="en-US" dirty="0"/>
              <a:t> for iOS</a:t>
            </a:r>
          </a:p>
          <a:p>
            <a:r>
              <a:rPr lang="en-US" dirty="0"/>
              <a:t>Windows</a:t>
            </a:r>
          </a:p>
          <a:p>
            <a:pPr lvl="1"/>
            <a:r>
              <a:rPr lang="en-US" dirty="0"/>
              <a:t>Node, CLI, Python2, JDK, Android Studio</a:t>
            </a:r>
          </a:p>
          <a:p>
            <a:r>
              <a:rPr lang="en-US" dirty="0"/>
              <a:t>Linux</a:t>
            </a:r>
          </a:p>
          <a:p>
            <a:pPr lvl="1"/>
            <a:r>
              <a:rPr lang="en-US" dirty="0"/>
              <a:t>Node, CLI, JDK, Android Studio</a:t>
            </a:r>
          </a:p>
          <a:p>
            <a:pPr lvl="1"/>
            <a:endParaRPr lang="en-US" dirty="0"/>
          </a:p>
          <a:p>
            <a:r>
              <a:rPr lang="en-US" dirty="0"/>
              <a:t>Find exact instructions at</a:t>
            </a:r>
          </a:p>
          <a:p>
            <a:pPr lvl="1"/>
            <a:r>
              <a:rPr lang="en-US" dirty="0">
                <a:hlinkClick r:id="rId2"/>
              </a:rPr>
              <a:t>https://facebook.github.io/react-native/docs/getting-started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8406C-290B-E243-8959-649CEB1B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588A-8889-2D49-9A58-614ED399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 First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827A-E314-6943-A71A-D44F011C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 project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&gt;react-native </a:t>
            </a:r>
            <a:r>
              <a:rPr lang="en-US" dirty="0" err="1"/>
              <a:t>init</a:t>
            </a:r>
            <a:r>
              <a:rPr lang="en-US" dirty="0"/>
              <a:t> RNTest01</a:t>
            </a:r>
          </a:p>
          <a:p>
            <a:endParaRPr lang="en-US" dirty="0"/>
          </a:p>
          <a:p>
            <a:r>
              <a:rPr lang="en-US" dirty="0"/>
              <a:t>Run it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&gt;cd RNTest01</a:t>
            </a:r>
            <a:br>
              <a:rPr lang="en-US" dirty="0"/>
            </a:br>
            <a:r>
              <a:rPr lang="en-US" dirty="0"/>
              <a:t>&gt;react-native run-android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8406C-290B-E243-8959-649CEB1B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3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588A-8889-2D49-9A58-614ED399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- 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827A-E314-6943-A71A-D44F011C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VS Studio Code</a:t>
            </a:r>
          </a:p>
          <a:p>
            <a:pPr lvl="1"/>
            <a:r>
              <a:rPr lang="en-US" dirty="0"/>
              <a:t>React Native Tools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https://marketplace.visualstudio.com/items?itemName=vsmobile.vscode-react-native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3"/>
              </a:rPr>
              <a:t>https://github.com/microsoft/vscode-react-native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React-Native/React/Redux snippets for es6/es7</a:t>
            </a:r>
            <a:br>
              <a:rPr lang="en-US" dirty="0"/>
            </a:br>
            <a:r>
              <a:rPr lang="en-US" dirty="0">
                <a:hlinkClick r:id="rId4"/>
              </a:rPr>
              <a:t>https://marketplace.visualstudio.com/items?itemName=EQuimper.react-native-react-redux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8406C-290B-E243-8959-649CEB1B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78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9368</TotalTime>
  <Words>296</Words>
  <Application>Microsoft Macintosh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Menlo</vt:lpstr>
      <vt:lpstr>Wingdings 3</vt:lpstr>
      <vt:lpstr>Ion</vt:lpstr>
      <vt:lpstr>Hybrid Mobile Applications - ICD0018</vt:lpstr>
      <vt:lpstr>React Native</vt:lpstr>
      <vt:lpstr>React N</vt:lpstr>
      <vt:lpstr>React N</vt:lpstr>
      <vt:lpstr>React N – Hello, world!</vt:lpstr>
      <vt:lpstr>React N – installation</vt:lpstr>
      <vt:lpstr>React N - CLI</vt:lpstr>
      <vt:lpstr>React N – First Project</vt:lpstr>
      <vt:lpstr>React N - IDE</vt:lpstr>
      <vt:lpstr>React N - TypeScript</vt:lpstr>
      <vt:lpstr>React N – Basic TS app</vt:lpstr>
      <vt:lpstr>React N - component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102</cp:revision>
  <dcterms:created xsi:type="dcterms:W3CDTF">2015-10-15T12:35:18Z</dcterms:created>
  <dcterms:modified xsi:type="dcterms:W3CDTF">2019-09-13T08:21:44Z</dcterms:modified>
</cp:coreProperties>
</file>