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89" r:id="rId9"/>
    <p:sldId id="290" r:id="rId10"/>
    <p:sldId id="298" r:id="rId11"/>
    <p:sldId id="299" r:id="rId12"/>
    <p:sldId id="30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19.09.19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Hybrid Mobile Applications - ICD0018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2019-2020, Fall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HybridMobile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Portrait/Landscape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302" y="1331259"/>
            <a:ext cx="8946541" cy="4195481"/>
          </a:xfrm>
        </p:spPr>
        <p:txBody>
          <a:bodyPr/>
          <a:lstStyle/>
          <a:p>
            <a:r>
              <a:rPr lang="en-US" dirty="0"/>
              <a:t>How to render layouts differently depending on screen size/orientation. Similar to android –land suffix.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5E5431-1771-9147-A3B0-B753D8E6B112}"/>
              </a:ext>
            </a:extLst>
          </p:cNvPr>
          <p:cNvSpPr txBox="1"/>
          <p:nvPr/>
        </p:nvSpPr>
        <p:spPr>
          <a:xfrm>
            <a:off x="25432" y="2333685"/>
            <a:ext cx="12166567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StyleSheet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Button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Dimensions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NavigationScreenProp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NavigationScreenConfig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NavigationScreenProp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&gt;;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screenOrientation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118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Portrait/Landscape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8C361-E2EE-044B-B0FF-C0E90605F5F0}"/>
              </a:ext>
            </a:extLst>
          </p:cNvPr>
          <p:cNvSpPr txBox="1"/>
          <p:nvPr/>
        </p:nvSpPr>
        <p:spPr>
          <a:xfrm>
            <a:off x="0" y="1152983"/>
            <a:ext cx="12007516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GameScreen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&gt;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{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screenOrientation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isPortrait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?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'portrait'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: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'landscape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Dimensions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addEventListener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'change'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setState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screenOrientation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isPortrait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?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'portrait'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: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'landscape'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});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});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static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navigationOptions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{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title: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'Game Screen'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isPortrait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dim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Dimensions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'screen'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dim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height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&gt;=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dim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width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0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Portrait/Landscape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75638"/>
            <a:ext cx="8946541" cy="4195481"/>
          </a:xfrm>
        </p:spPr>
        <p:txBody>
          <a:bodyPr/>
          <a:lstStyle/>
          <a:p>
            <a:r>
              <a:rPr lang="en-US" dirty="0"/>
              <a:t>Choose different rendering method based on orientation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F2C11-51E7-5345-A782-3EFEEB61EF03}"/>
              </a:ext>
            </a:extLst>
          </p:cNvPr>
          <p:cNvSpPr txBox="1"/>
          <p:nvPr/>
        </p:nvSpPr>
        <p:spPr>
          <a:xfrm>
            <a:off x="84221" y="2333685"/>
            <a:ext cx="1202355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screenOrientation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===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'portrait'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params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!.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+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 - go Home! '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navigate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'Home'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LANDSCAPE NOT DONE!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}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82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2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initial App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937507" cy="4195481"/>
          </a:xfrm>
        </p:spPr>
        <p:txBody>
          <a:bodyPr/>
          <a:lstStyle/>
          <a:p>
            <a:r>
              <a:rPr lang="en-US" dirty="0"/>
              <a:t>Remove previously installed react-native cli</a:t>
            </a:r>
            <a:br>
              <a:rPr lang="en-US" dirty="0"/>
            </a:br>
            <a:r>
              <a:rPr lang="en-US" b="1" dirty="0"/>
              <a:t>&gt; </a:t>
            </a:r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npm</a:t>
            </a:r>
            <a:r>
              <a:rPr lang="en-US" b="1" dirty="0"/>
              <a:t> uninstall -g react-native-cli</a:t>
            </a:r>
          </a:p>
          <a:p>
            <a:r>
              <a:rPr lang="en-US" dirty="0"/>
              <a:t>Create new app using NPX</a:t>
            </a:r>
            <a:br>
              <a:rPr lang="en-US" dirty="0"/>
            </a:br>
            <a:r>
              <a:rPr lang="en-US" b="1" dirty="0"/>
              <a:t>&gt; </a:t>
            </a:r>
            <a:r>
              <a:rPr lang="en-US" b="1" dirty="0" err="1"/>
              <a:t>npx</a:t>
            </a:r>
            <a:r>
              <a:rPr lang="en-US" b="1" dirty="0"/>
              <a:t> react-native </a:t>
            </a:r>
            <a:r>
              <a:rPr lang="en-US" b="1" dirty="0" err="1"/>
              <a:t>init</a:t>
            </a:r>
            <a:r>
              <a:rPr lang="en-US" b="1" dirty="0"/>
              <a:t> </a:t>
            </a:r>
            <a:r>
              <a:rPr lang="en-US" b="1" dirty="0" err="1"/>
              <a:t>AppName</a:t>
            </a:r>
            <a:r>
              <a:rPr lang="en-US" b="1" dirty="0"/>
              <a:t> --template react-native-template-typescript</a:t>
            </a:r>
            <a:br>
              <a:rPr lang="en-US" b="1" dirty="0"/>
            </a:br>
            <a:r>
              <a:rPr lang="en-US" b="1" dirty="0"/>
              <a:t>&gt; cd </a:t>
            </a:r>
            <a:r>
              <a:rPr lang="en-US" b="1" dirty="0" err="1"/>
              <a:t>AppName</a:t>
            </a:r>
            <a:endParaRPr lang="en-US" b="1" dirty="0"/>
          </a:p>
          <a:p>
            <a:r>
              <a:rPr lang="en-US" dirty="0"/>
              <a:t>Fix native libraries linking</a:t>
            </a:r>
            <a:br>
              <a:rPr lang="en-US" dirty="0"/>
            </a:br>
            <a:r>
              <a:rPr lang="en-US" b="1" dirty="0"/>
              <a:t>&gt; </a:t>
            </a:r>
            <a:r>
              <a:rPr lang="en-US" b="1" dirty="0" err="1"/>
              <a:t>npx</a:t>
            </a:r>
            <a:r>
              <a:rPr lang="en-US" b="1" dirty="0"/>
              <a:t> react-native link</a:t>
            </a:r>
          </a:p>
          <a:p>
            <a:r>
              <a:rPr lang="en-US" dirty="0"/>
              <a:t>Start Android emulator and then start react-native app</a:t>
            </a:r>
            <a:br>
              <a:rPr lang="en-US" dirty="0"/>
            </a:br>
            <a:r>
              <a:rPr lang="en-US" b="1" dirty="0"/>
              <a:t>&gt; </a:t>
            </a:r>
            <a:r>
              <a:rPr lang="en-US" b="1" dirty="0" err="1"/>
              <a:t>npx</a:t>
            </a:r>
            <a:r>
              <a:rPr lang="en-US" b="1" dirty="0"/>
              <a:t> react-native run-android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Minimal first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Bare minimum app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C1D91-DC56-4D44-AE6B-02FE8FC12A54}"/>
              </a:ext>
            </a:extLst>
          </p:cNvPr>
          <p:cNvSpPr txBox="1"/>
          <p:nvPr/>
        </p:nvSpPr>
        <p:spPr>
          <a:xfrm>
            <a:off x="646111" y="2787380"/>
            <a:ext cx="10331116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React Native Demo!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default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Hot/Live reloading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 CMD-M or CTRL-M in android emulator and select (or shake your physical device)</a:t>
            </a:r>
          </a:p>
          <a:p>
            <a:r>
              <a:rPr lang="en-US" dirty="0"/>
              <a:t>Press CMD-D in iOS simulator</a:t>
            </a:r>
          </a:p>
          <a:p>
            <a:r>
              <a:rPr lang="en-US" dirty="0"/>
              <a:t>Enable Live Reload – just the modified parts will be loaded, without restarting app</a:t>
            </a:r>
          </a:p>
          <a:p>
            <a:r>
              <a:rPr lang="en-US" dirty="0"/>
              <a:t>Enable Hot Reloading – reload app on every source modification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3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Navigation between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yarn add react-navigation react-navigation-stack react-native-gesture-handler react-native-screens</a:t>
            </a:r>
          </a:p>
          <a:p>
            <a:r>
              <a:rPr lang="en-US" dirty="0"/>
              <a:t>react-navigation </a:t>
            </a:r>
          </a:p>
          <a:p>
            <a:r>
              <a:rPr lang="en-US" dirty="0"/>
              <a:t>react-navigation-stack </a:t>
            </a:r>
          </a:p>
          <a:p>
            <a:r>
              <a:rPr lang="en-US" dirty="0"/>
              <a:t>react-native-gesture-handler </a:t>
            </a:r>
          </a:p>
          <a:p>
            <a:r>
              <a:rPr lang="en-US" dirty="0"/>
              <a:t>react-native-screens</a:t>
            </a:r>
          </a:p>
          <a:p>
            <a:endParaRPr lang="en-US" dirty="0"/>
          </a:p>
          <a:p>
            <a:r>
              <a:rPr lang="en-US" dirty="0"/>
              <a:t>Create navigator, app container, screens and set entry point…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6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775867" cy="41954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Run </a:t>
            </a:r>
            <a:r>
              <a:rPr lang="en-US" dirty="0" err="1"/>
              <a:t>useScreens</a:t>
            </a:r>
            <a:r>
              <a:rPr lang="en-US" dirty="0"/>
              <a:t> as first thing in your app.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 following to android/app/</a:t>
            </a:r>
            <a:r>
              <a:rPr lang="en-US" dirty="0" err="1"/>
              <a:t>build.gradle</a:t>
            </a:r>
            <a:r>
              <a:rPr lang="en-US" dirty="0"/>
              <a:t> dependencies section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implementation 'androidx.appcompat:appcompat:1.1.0-rc01’</a:t>
            </a:r>
            <a:br>
              <a:rPr lang="en-US" dirty="0"/>
            </a:br>
            <a:r>
              <a:rPr lang="en-US" dirty="0"/>
              <a:t>implementation 'androidx.swiperefreshlayout:swiperefreshlayout:1.1.0-alpha02’</a:t>
            </a:r>
          </a:p>
          <a:p>
            <a:r>
              <a:rPr lang="en-US" dirty="0"/>
              <a:t>Execute in android directory (cleans android build)</a:t>
            </a:r>
            <a:br>
              <a:rPr lang="en-US" dirty="0"/>
            </a:br>
            <a:r>
              <a:rPr lang="en-US" dirty="0"/>
              <a:t>&gt; </a:t>
            </a:r>
            <a:r>
              <a:rPr lang="en-US" b="1" dirty="0"/>
              <a:t>./</a:t>
            </a:r>
            <a:r>
              <a:rPr lang="en-US" b="1" dirty="0" err="1"/>
              <a:t>gradlew</a:t>
            </a:r>
            <a:r>
              <a:rPr lang="en-US" b="1" dirty="0"/>
              <a:t> clean </a:t>
            </a:r>
          </a:p>
          <a:p>
            <a:r>
              <a:rPr lang="en-US" dirty="0"/>
              <a:t>Execute in </a:t>
            </a:r>
            <a:r>
              <a:rPr lang="en-US" dirty="0" err="1"/>
              <a:t>ios</a:t>
            </a:r>
            <a:r>
              <a:rPr lang="en-US" dirty="0"/>
              <a:t> directory</a:t>
            </a:r>
            <a:br>
              <a:rPr lang="en-US" dirty="0"/>
            </a:br>
            <a:r>
              <a:rPr lang="en-US" dirty="0"/>
              <a:t>&gt; pod install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97B779-55E2-1944-B770-057DFBFAFC99}"/>
              </a:ext>
            </a:extLst>
          </p:cNvPr>
          <p:cNvSpPr txBox="1"/>
          <p:nvPr/>
        </p:nvSpPr>
        <p:spPr>
          <a:xfrm>
            <a:off x="1195137" y="2530642"/>
            <a:ext cx="923223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useScreens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'react-native-screens'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useScreens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8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81" y="1156037"/>
            <a:ext cx="8946541" cy="4195481"/>
          </a:xfrm>
        </p:spPr>
        <p:txBody>
          <a:bodyPr/>
          <a:lstStyle/>
          <a:p>
            <a:r>
              <a:rPr lang="en-US" dirty="0"/>
              <a:t>Create navigator and app container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1B635-BAE6-5C49-95C4-880B1AD60E47}"/>
              </a:ext>
            </a:extLst>
          </p:cNvPr>
          <p:cNvSpPr txBox="1"/>
          <p:nvPr/>
        </p:nvSpPr>
        <p:spPr>
          <a:xfrm>
            <a:off x="460853" y="1692827"/>
            <a:ext cx="10310786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useScreens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'react-native-screens'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createAppContainer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createStackNavigator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'react-navigation-stack'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'./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src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GameScreen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'./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src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GameScreen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useScreens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MainNavigator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createStackNavigator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({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Home: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screen: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},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Game: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screen: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GameScreen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},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initialRouteName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'Home'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createAppContainer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MainNavigator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default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5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2" y="1331259"/>
            <a:ext cx="8946541" cy="4195481"/>
          </a:xfrm>
        </p:spPr>
        <p:txBody>
          <a:bodyPr/>
          <a:lstStyle/>
          <a:p>
            <a:r>
              <a:rPr lang="en-US" dirty="0" err="1"/>
              <a:t>HomeScreen.tsx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90ECD-7C7D-4D48-B9C0-D5F778AA478D}"/>
              </a:ext>
            </a:extLst>
          </p:cNvPr>
          <p:cNvSpPr txBox="1"/>
          <p:nvPr/>
        </p:nvSpPr>
        <p:spPr>
          <a:xfrm>
            <a:off x="737552" y="1853248"/>
            <a:ext cx="1008225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HomeScreen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static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navigationOptions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'Home Screen'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 {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= 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"Play!"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‘Game'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sz="1400" dirty="0" err="1">
                <a:solidFill>
                  <a:srgbClr val="CE9178"/>
                </a:solidFill>
                <a:latin typeface="Menlo" panose="020B0609030804020204" pitchFamily="49" charset="0"/>
              </a:rPr>
              <a:t>Akaver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})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);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279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7" y="1244460"/>
            <a:ext cx="8946541" cy="4195481"/>
          </a:xfrm>
        </p:spPr>
        <p:txBody>
          <a:bodyPr/>
          <a:lstStyle/>
          <a:p>
            <a:r>
              <a:rPr lang="en-US" dirty="0" err="1"/>
              <a:t>GameScreen.tsx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8ED0C-2BFA-1B42-9C99-D0A452CAFA50}"/>
              </a:ext>
            </a:extLst>
          </p:cNvPr>
          <p:cNvSpPr txBox="1"/>
          <p:nvPr/>
        </p:nvSpPr>
        <p:spPr>
          <a:xfrm>
            <a:off x="804272" y="1730951"/>
            <a:ext cx="10741617" cy="504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StyleSheet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View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NavigationScreenConfig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string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GameScreen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 {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 {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);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static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navigationOptions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’Game Screen'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params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!.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+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 - go to Home! '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'Home'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);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3729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10097</TotalTime>
  <Words>256</Words>
  <Application>Microsoft Macintosh PowerPoint</Application>
  <PresentationFormat>Widescreen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Menlo</vt:lpstr>
      <vt:lpstr>Wingdings 3</vt:lpstr>
      <vt:lpstr>Ion</vt:lpstr>
      <vt:lpstr>Hybrid Mobile Applications - ICD0018</vt:lpstr>
      <vt:lpstr>React N – initial App creation</vt:lpstr>
      <vt:lpstr>React N – Minimal first layout</vt:lpstr>
      <vt:lpstr>React N – Hot/Live reloading</vt:lpstr>
      <vt:lpstr>React N – Navigation between screens</vt:lpstr>
      <vt:lpstr>React N – Navigation</vt:lpstr>
      <vt:lpstr>React N – Navigation</vt:lpstr>
      <vt:lpstr>React N - Navigation</vt:lpstr>
      <vt:lpstr>React N - Navigation</vt:lpstr>
      <vt:lpstr>React N – Portrait/Landscape</vt:lpstr>
      <vt:lpstr>React N – Portrait/Landscape</vt:lpstr>
      <vt:lpstr>React N – Portrait/Landscape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128</cp:revision>
  <dcterms:created xsi:type="dcterms:W3CDTF">2015-10-15T12:35:18Z</dcterms:created>
  <dcterms:modified xsi:type="dcterms:W3CDTF">2019-09-20T07:35:02Z</dcterms:modified>
</cp:coreProperties>
</file>