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72" r:id="rId4"/>
    <p:sldId id="273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01.11.19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11/1/19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akaver.com/taltech-public/com.akaver.taltech" TargetMode="External"/><Relationship Id="rId2" Type="http://schemas.openxmlformats.org/officeDocument/2006/relationships/hyperlink" Target="https://medium.muz.li/designing-pocket-lists-18b6cafd116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s://taltech.akaver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- Requests with auth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every Rest API request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Header: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Authorization: bearer </a:t>
            </a:r>
            <a:r>
              <a:rPr lang="en-US" dirty="0" err="1"/>
              <a:t>eyJhbGciOiJIUzI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7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Rest Auth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63869"/>
            <a:ext cx="8946541" cy="4195481"/>
          </a:xfrm>
        </p:spPr>
        <p:txBody>
          <a:bodyPr/>
          <a:lstStyle/>
          <a:p>
            <a:r>
              <a:rPr lang="en-US" dirty="0"/>
              <a:t>Login/Register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2FF17-42DE-5B43-9891-74F38963ECB1}"/>
              </a:ext>
            </a:extLst>
          </p:cNvPr>
          <p:cNvSpPr txBox="1"/>
          <p:nvPr/>
        </p:nvSpPr>
        <p:spPr>
          <a:xfrm>
            <a:off x="2261937" y="2333685"/>
            <a:ext cx="9930063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fetchToken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email,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password)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&gt; headers = {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"Content-type"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"application/json"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response =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http.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post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'https://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taltech.akaver.com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api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/account/login'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headers: headers,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body: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'{"email": "$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email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","password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": "$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password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"}'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(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response.statusCode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== </a:t>
            </a:r>
            <a:r>
              <a:rPr lang="en-US" dirty="0">
                <a:solidFill>
                  <a:srgbClr val="B5CEA8"/>
                </a:solidFill>
                <a:latin typeface="Menlo" panose="020B0609030804020204" pitchFamily="49" charset="0"/>
              </a:rPr>
              <a:t>200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fromJson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json.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decode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response.body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}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else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(token: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status: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response.reasonPhrase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1823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- JWT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JWT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AB300-DC38-2B4F-95B9-A3B0ACD87A45}"/>
              </a:ext>
            </a:extLst>
          </p:cNvPr>
          <p:cNvSpPr txBox="1"/>
          <p:nvPr/>
        </p:nvSpPr>
        <p:spPr>
          <a:xfrm>
            <a:off x="3553326" y="3158093"/>
            <a:ext cx="8638674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import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package:flutter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widgets.dart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token;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status;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({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@required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.token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@required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.status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});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factory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fromJson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Map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dynamic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&gt; json){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JWT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(token: json[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'token'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], status: json[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'status'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]);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302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App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 the whole app inside state provider (including routes)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7810B-BF0A-9B4D-95A3-71B1D67E0E0C}"/>
              </a:ext>
            </a:extLst>
          </p:cNvPr>
          <p:cNvSpPr txBox="1"/>
          <p:nvPr/>
        </p:nvSpPr>
        <p:spPr>
          <a:xfrm>
            <a:off x="5646821" y="2610683"/>
            <a:ext cx="6545179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void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main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runApp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ChangeNotifierProvider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AuthModel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&gt;(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builder: (_) =&gt;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AuthModel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child: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MaterialApp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title: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'Navigation'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initialRoute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'/'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routes: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'/'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(context) =&gt;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LoginScreen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'/main'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(context) =&gt;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MainScreen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},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),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),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017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</a:t>
            </a:r>
            <a:r>
              <a:rPr lang="en-US" dirty="0" err="1"/>
              <a:t>DataBase</a:t>
            </a:r>
            <a:r>
              <a:rPr lang="en-US" dirty="0"/>
              <a:t>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Packages</a:t>
            </a:r>
            <a:br>
              <a:rPr lang="en-US" dirty="0"/>
            </a:br>
            <a:r>
              <a:rPr lang="en-US" dirty="0" err="1"/>
              <a:t>sqflite</a:t>
            </a:r>
            <a:r>
              <a:rPr lang="en-US" dirty="0"/>
              <a:t>: ^1.1.7+2</a:t>
            </a:r>
            <a:br>
              <a:rPr lang="en-US" dirty="0"/>
            </a:br>
            <a:r>
              <a:rPr lang="en-US" dirty="0" err="1"/>
              <a:t>path_provider</a:t>
            </a:r>
            <a:r>
              <a:rPr lang="en-US" dirty="0"/>
              <a:t>: ^1.4.0</a:t>
            </a:r>
          </a:p>
          <a:p>
            <a:r>
              <a:rPr lang="en-US" dirty="0"/>
              <a:t>Implement database helper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61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-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Singleton</a:t>
            </a:r>
          </a:p>
          <a:p>
            <a:r>
              <a:rPr lang="en-US" dirty="0"/>
              <a:t>Lazy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D693F-E1D5-C14B-8B3E-F763B42D1C72}"/>
              </a:ext>
            </a:extLst>
          </p:cNvPr>
          <p:cNvSpPr txBox="1"/>
          <p:nvPr/>
        </p:nvSpPr>
        <p:spPr>
          <a:xfrm>
            <a:off x="3563639" y="1595021"/>
            <a:ext cx="8628361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DatabaseHelper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_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databaseName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 err="1">
                <a:solidFill>
                  <a:srgbClr val="CE9178"/>
                </a:solidFill>
                <a:latin typeface="Menlo" panose="020B0609030804020204" pitchFamily="49" charset="0"/>
              </a:rPr>
              <a:t>MyDatabase.db</a:t>
            </a:r>
            <a:r>
              <a:rPr lang="en-US" sz="1400" dirty="0">
                <a:solidFill>
                  <a:srgbClr val="CE9178"/>
                </a:solidFill>
                <a:latin typeface="Menlo" panose="020B0609030804020204" pitchFamily="49" charset="0"/>
              </a:rPr>
              <a:t>"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_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databaseVersion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400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DatabaseHelper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_internal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DatabaseHelper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instance = 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DatabaseHelper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_internal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factory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4EC9B0"/>
                </a:solidFill>
                <a:latin typeface="Menlo" panose="020B0609030804020204" pitchFamily="49" charset="0"/>
              </a:rPr>
              <a:t>DatabaseHelper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(){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instance;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_database;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get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database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if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(_database != </a:t>
            </a:r>
            <a:r>
              <a:rPr lang="en-US" sz="1400" dirty="0">
                <a:solidFill>
                  <a:srgbClr val="569CD6"/>
                </a:solidFill>
                <a:latin typeface="Menlo" panose="020B0609030804020204" pitchFamily="49" charset="0"/>
              </a:rPr>
              <a:t>null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_database;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_database =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_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initDatabase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_database;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_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initDatabase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Directory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documentsDirectory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getApplicationDocumentsDirectory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path = </a:t>
            </a:r>
            <a:r>
              <a:rPr lang="en-US" sz="1400" dirty="0">
                <a:solidFill>
                  <a:srgbClr val="DCDCAA"/>
                </a:solidFill>
                <a:latin typeface="Menlo" panose="020B0609030804020204" pitchFamily="49" charset="0"/>
              </a:rPr>
              <a:t>join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documentsDirectory.path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 _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databaseName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b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400" dirty="0" err="1">
                <a:solidFill>
                  <a:srgbClr val="DCDCAA"/>
                </a:solidFill>
                <a:latin typeface="Menlo" panose="020B0609030804020204" pitchFamily="49" charset="0"/>
              </a:rPr>
              <a:t>openDatabase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(path,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version: _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databaseVersion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onCreate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: _</a:t>
            </a:r>
            <a:r>
              <a:rPr lang="en-US" sz="1400" dirty="0" err="1">
                <a:solidFill>
                  <a:srgbClr val="D4D4D4"/>
                </a:solidFill>
                <a:latin typeface="Menlo" panose="020B0609030804020204" pitchFamily="49" charset="0"/>
              </a:rPr>
              <a:t>onCreate</a:t>
            </a:r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sz="14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</p:txBody>
      </p:sp>
    </p:spTree>
    <p:extLst>
      <p:ext uri="{BB962C8B-B14F-4D97-AF65-F5344CB8AC3E}">
        <p14:creationId xmlns:p14="http://schemas.microsoft.com/office/powerpoint/2010/main" val="320145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- SQLite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_</a:t>
            </a:r>
            <a:r>
              <a:rPr lang="en-US" dirty="0" err="1"/>
              <a:t>onCreate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4A80B-E59A-D742-A06E-C741CEC1335F}"/>
              </a:ext>
            </a:extLst>
          </p:cNvPr>
          <p:cNvSpPr txBox="1"/>
          <p:nvPr/>
        </p:nvSpPr>
        <p:spPr>
          <a:xfrm>
            <a:off x="4654502" y="1963109"/>
            <a:ext cx="753749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table =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 err="1">
                <a:solidFill>
                  <a:srgbClr val="CE9178"/>
                </a:solidFill>
                <a:latin typeface="Menlo" panose="020B0609030804020204" pitchFamily="49" charset="0"/>
              </a:rPr>
              <a:t>my_table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columnId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'_id'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columnName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'name'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final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columnAge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'age'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6A9955"/>
                </a:solidFill>
                <a:latin typeface="Menlo" panose="020B0609030804020204" pitchFamily="49" charset="0"/>
              </a:rPr>
              <a:t>// SQL code to create the database table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_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onCreate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version)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execute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'''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CREATE TABLE $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table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(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  $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columnId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INTEGER PRIMARY KEY,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  $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columnName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TEXT NOT NULL,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  $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columnAge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INTEGER NOT NULL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)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          '''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5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SQLite, data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DA05C-4E73-FA4E-8CBD-360434F28D83}"/>
              </a:ext>
            </a:extLst>
          </p:cNvPr>
          <p:cNvSpPr txBox="1"/>
          <p:nvPr/>
        </p:nvSpPr>
        <p:spPr>
          <a:xfrm>
            <a:off x="501889" y="1366662"/>
            <a:ext cx="11690111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Inserts a row in the database where each key in the Map is a column name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and the value is the column value. The return value is the id of the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inserted row.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sz="1600" dirty="0">
                <a:solidFill>
                  <a:srgbClr val="DCDCAA"/>
                </a:solidFill>
                <a:latin typeface="Menlo" panose="020B0609030804020204" pitchFamily="49" charset="0"/>
              </a:rPr>
              <a:t>insert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Map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dynamic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row)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instance.database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insert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(table, row);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All of the rows are returned as a list of maps, where each map is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a key-value list of columns.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List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Map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dynamic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&gt;&gt;&gt; 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queryAllRows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()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instance.database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query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(table);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All of the methods (insert, query, update, delete) can also be done using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raw SQL commands. This method uses a raw query to give the row count.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queryRowCount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()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instance.database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4EC9B0"/>
                </a:solidFill>
                <a:latin typeface="Menlo" panose="020B0609030804020204" pitchFamily="49" charset="0"/>
              </a:rPr>
              <a:t>Sqflite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firstIntValue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rawQuery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'SELECT COUNT(*) FROM $</a:t>
            </a:r>
            <a:r>
              <a:rPr lang="en-US" sz="1600" dirty="0">
                <a:solidFill>
                  <a:srgbClr val="9CDCFE"/>
                </a:solidFill>
                <a:latin typeface="Menlo" panose="020B0609030804020204" pitchFamily="49" charset="0"/>
              </a:rPr>
              <a:t>table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));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</p:txBody>
      </p:sp>
    </p:spTree>
    <p:extLst>
      <p:ext uri="{BB962C8B-B14F-4D97-AF65-F5344CB8AC3E}">
        <p14:creationId xmlns:p14="http://schemas.microsoft.com/office/powerpoint/2010/main" val="226553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SQLite, data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repo probably!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61995-1C50-C54E-8E36-4D9A0D709A47}"/>
              </a:ext>
            </a:extLst>
          </p:cNvPr>
          <p:cNvSpPr txBox="1"/>
          <p:nvPr/>
        </p:nvSpPr>
        <p:spPr>
          <a:xfrm>
            <a:off x="501889" y="2826127"/>
            <a:ext cx="11690111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Assume that the id column in the map is set. The other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column values will be used to update the row.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sz="1600" dirty="0">
                <a:solidFill>
                  <a:srgbClr val="DCDCAA"/>
                </a:solidFill>
                <a:latin typeface="Menlo" panose="020B0609030804020204" pitchFamily="49" charset="0"/>
              </a:rPr>
              <a:t>update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Map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String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dynamic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row)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instance.database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id = row[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columnId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];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update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(table, row, where: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'$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columnId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 = ?'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whereArgs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: [id]);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b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Deletes the row specified by the id. The number of affected rows is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6A9955"/>
                </a:solidFill>
                <a:latin typeface="Menlo" panose="020B0609030804020204" pitchFamily="49" charset="0"/>
              </a:rPr>
              <a:t>// returned. This should be 1 as long as the row exists.</a:t>
            </a:r>
            <a:endParaRPr lang="en-US" sz="1600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Future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&gt; </a:t>
            </a:r>
            <a:r>
              <a:rPr lang="en-US" sz="1600" dirty="0">
                <a:solidFill>
                  <a:srgbClr val="DCDCAA"/>
                </a:solidFill>
                <a:latin typeface="Menlo" panose="020B0609030804020204" pitchFamily="49" charset="0"/>
              </a:rPr>
              <a:t>delete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int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id)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async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4EC9B0"/>
                </a:solidFill>
                <a:latin typeface="Menlo" panose="020B0609030804020204" pitchFamily="49" charset="0"/>
              </a:rPr>
              <a:t>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=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instance.database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>
                <a:solidFill>
                  <a:srgbClr val="C586C0"/>
                </a:solidFill>
                <a:latin typeface="Menlo" panose="020B0609030804020204" pitchFamily="49" charset="0"/>
              </a:rPr>
              <a:t>await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db.</a:t>
            </a:r>
            <a:r>
              <a:rPr lang="en-US" sz="1600" dirty="0" err="1">
                <a:solidFill>
                  <a:srgbClr val="DCDCAA"/>
                </a:solidFill>
                <a:latin typeface="Menlo" panose="020B0609030804020204" pitchFamily="49" charset="0"/>
              </a:rPr>
              <a:t>delete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(table, where: 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'$</a:t>
            </a:r>
            <a:r>
              <a:rPr lang="en-US" sz="1600" dirty="0" err="1">
                <a:solidFill>
                  <a:srgbClr val="9CDCFE"/>
                </a:solidFill>
                <a:latin typeface="Menlo" panose="020B0609030804020204" pitchFamily="49" charset="0"/>
              </a:rPr>
              <a:t>columnId</a:t>
            </a:r>
            <a:r>
              <a:rPr lang="en-US" sz="1600" dirty="0">
                <a:solidFill>
                  <a:srgbClr val="CE9178"/>
                </a:solidFill>
                <a:latin typeface="Menlo" panose="020B0609030804020204" pitchFamily="49" charset="0"/>
              </a:rPr>
              <a:t> = ?'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sz="1600" dirty="0" err="1">
                <a:solidFill>
                  <a:srgbClr val="D4D4D4"/>
                </a:solidFill>
                <a:latin typeface="Menlo" panose="020B0609030804020204" pitchFamily="49" charset="0"/>
              </a:rPr>
              <a:t>whereArgs</a:t>
            </a:r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: [id]);</a:t>
            </a:r>
          </a:p>
          <a:p>
            <a:r>
              <a:rPr lang="en-US" sz="1600" dirty="0">
                <a:solidFill>
                  <a:srgbClr val="D4D4D4"/>
                </a:solidFill>
                <a:latin typeface="Menlo" panose="020B0609030804020204" pitchFamily="49" charset="0"/>
              </a:rPr>
              <a:t>  }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973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Still to come… maybe….</a:t>
            </a:r>
          </a:p>
          <a:p>
            <a:endParaRPr lang="en-US" dirty="0"/>
          </a:p>
          <a:p>
            <a:r>
              <a:rPr lang="en-US" dirty="0"/>
              <a:t>Persistence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dirty="0"/>
              <a:t>Json parsing in background, </a:t>
            </a:r>
            <a:r>
              <a:rPr lang="en-US" dirty="0" err="1"/>
              <a:t>WebSockets</a:t>
            </a:r>
            <a:r>
              <a:rPr lang="en-US" dirty="0"/>
              <a:t>/</a:t>
            </a:r>
            <a:r>
              <a:rPr lang="en-US" dirty="0" err="1"/>
              <a:t>SignalR</a:t>
            </a:r>
            <a:endParaRPr lang="en-US" dirty="0"/>
          </a:p>
          <a:p>
            <a:pPr lvl="1"/>
            <a:r>
              <a:rPr lang="en-US" dirty="0"/>
              <a:t>Files, Key-Value data</a:t>
            </a:r>
          </a:p>
          <a:p>
            <a:r>
              <a:rPr lang="en-US" dirty="0"/>
              <a:t>Cupertino vs Material</a:t>
            </a:r>
          </a:p>
          <a:p>
            <a:r>
              <a:rPr lang="en-US" dirty="0"/>
              <a:t>Background services (Isolate), Media, notifications, push, sensors</a:t>
            </a:r>
          </a:p>
          <a:p>
            <a:r>
              <a:rPr lang="en-US" dirty="0"/>
              <a:t>Plugins – interfacing with native API’s</a:t>
            </a:r>
          </a:p>
          <a:p>
            <a:r>
              <a:rPr lang="en-US" dirty="0"/>
              <a:t>i18n, accessibility</a:t>
            </a:r>
          </a:p>
          <a:p>
            <a:r>
              <a:rPr lang="en-US" dirty="0"/>
              <a:t>Animations, Assets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890A-14CA-6A44-B0A3-4DF106DC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E05F-0D55-4F4C-9867-B9BA9BD5E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Still to come… maybe….</a:t>
            </a:r>
          </a:p>
          <a:p>
            <a:endParaRPr lang="en-US" dirty="0"/>
          </a:p>
          <a:p>
            <a:r>
              <a:rPr lang="en-US" dirty="0"/>
              <a:t>Persistence</a:t>
            </a:r>
          </a:p>
          <a:p>
            <a:pPr lvl="1"/>
            <a:r>
              <a:rPr lang="en-US" dirty="0"/>
              <a:t>Networking</a:t>
            </a:r>
          </a:p>
          <a:p>
            <a:pPr lvl="2"/>
            <a:r>
              <a:rPr lang="en-US" b="1" dirty="0"/>
              <a:t>Tokens/Auth</a:t>
            </a:r>
            <a:r>
              <a:rPr lang="en-US" dirty="0"/>
              <a:t>, Json parsing in background, </a:t>
            </a:r>
            <a:r>
              <a:rPr lang="en-US" dirty="0" err="1"/>
              <a:t>WebSockets</a:t>
            </a:r>
            <a:r>
              <a:rPr lang="en-US" dirty="0"/>
              <a:t>/</a:t>
            </a:r>
            <a:r>
              <a:rPr lang="en-US" dirty="0" err="1"/>
              <a:t>SignalR</a:t>
            </a:r>
            <a:endParaRPr lang="en-US" dirty="0"/>
          </a:p>
          <a:p>
            <a:pPr lvl="1"/>
            <a:r>
              <a:rPr lang="en-US" b="1" dirty="0"/>
              <a:t>Working with SQLite</a:t>
            </a:r>
          </a:p>
          <a:p>
            <a:pPr lvl="1"/>
            <a:r>
              <a:rPr lang="en-US" dirty="0"/>
              <a:t>Files, Key-Value data</a:t>
            </a:r>
          </a:p>
          <a:p>
            <a:r>
              <a:rPr lang="en-US" dirty="0"/>
              <a:t>Cupertino vs Material</a:t>
            </a:r>
          </a:p>
          <a:p>
            <a:r>
              <a:rPr lang="en-US" dirty="0"/>
              <a:t>Background services (Isolate), Media, notifications, push, sensors</a:t>
            </a:r>
          </a:p>
          <a:p>
            <a:r>
              <a:rPr lang="en-US" dirty="0"/>
              <a:t>Plugins – interfacing with native API’s</a:t>
            </a:r>
          </a:p>
          <a:p>
            <a:r>
              <a:rPr lang="en-US" dirty="0"/>
              <a:t>i18n, accessibility</a:t>
            </a:r>
          </a:p>
          <a:p>
            <a:r>
              <a:rPr lang="en-US" dirty="0"/>
              <a:t>Animations, Assets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7CC9-7EF2-604E-816A-C987175C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0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42D3-9B0E-554E-A28E-26E3C8CD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B3B2-B869-BE41-9E40-C0F321B2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89" y="2209801"/>
            <a:ext cx="11149764" cy="419548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ToDo</a:t>
            </a:r>
            <a:r>
              <a:rPr lang="en-US" dirty="0"/>
              <a:t> App</a:t>
            </a:r>
          </a:p>
          <a:p>
            <a:pPr lvl="1"/>
            <a:r>
              <a:rPr lang="en-US" dirty="0"/>
              <a:t>State and SQLite</a:t>
            </a:r>
          </a:p>
          <a:p>
            <a:pPr lvl="1"/>
            <a:r>
              <a:rPr lang="en-US" dirty="0"/>
              <a:t>Sync to ASP.NET Core 3 backend</a:t>
            </a:r>
            <a:br>
              <a:rPr lang="en-US" dirty="0"/>
            </a:br>
            <a:r>
              <a:rPr lang="en-US" dirty="0"/>
              <a:t>(provided by course)</a:t>
            </a:r>
          </a:p>
          <a:p>
            <a:pPr lvl="2"/>
            <a:r>
              <a:rPr lang="en-US" dirty="0"/>
              <a:t>Auth</a:t>
            </a:r>
          </a:p>
          <a:p>
            <a:pPr lvl="1"/>
            <a:r>
              <a:rPr lang="en-US" dirty="0"/>
              <a:t>Lists, dragging, swiping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https://medium.muz.li/designing-pocket-lists-18b6cafd1161</a:t>
            </a:r>
            <a:endParaRPr lang="en-US" dirty="0"/>
          </a:p>
          <a:p>
            <a:pPr lvl="1"/>
            <a:r>
              <a:rPr lang="en-US" dirty="0"/>
              <a:t>Backend source: </a:t>
            </a:r>
            <a:r>
              <a:rPr lang="en-US" dirty="0">
                <a:hlinkClick r:id="rId3"/>
              </a:rPr>
              <a:t>https://git.akaver.com/taltech-public/com.akaver.taltech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https://taltech.akaver.com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5FCD-498D-5345-AADE-FFB414C5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D9C53-4654-1343-BE44-1EE51283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670" y="1263087"/>
            <a:ext cx="6392655" cy="37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1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42D3-9B0E-554E-A28E-26E3C8CD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final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B3B2-B869-BE41-9E40-C0F321B2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 to implement</a:t>
            </a:r>
          </a:p>
          <a:p>
            <a:pPr lvl="1"/>
            <a:r>
              <a:rPr lang="en-US" dirty="0"/>
              <a:t>Create/edit </a:t>
            </a:r>
            <a:r>
              <a:rPr lang="en-US" dirty="0" err="1"/>
              <a:t>todos</a:t>
            </a:r>
            <a:r>
              <a:rPr lang="en-US" dirty="0"/>
              <a:t> (category, priority)</a:t>
            </a:r>
          </a:p>
          <a:p>
            <a:pPr lvl="1"/>
            <a:r>
              <a:rPr lang="en-US" dirty="0"/>
              <a:t>Delete </a:t>
            </a:r>
            <a:r>
              <a:rPr lang="en-US" dirty="0" err="1"/>
              <a:t>todo</a:t>
            </a:r>
            <a:r>
              <a:rPr lang="en-US" dirty="0"/>
              <a:t> by </a:t>
            </a:r>
            <a:r>
              <a:rPr lang="en-US" dirty="0" err="1"/>
              <a:t>swipping</a:t>
            </a:r>
            <a:endParaRPr lang="en-US" dirty="0"/>
          </a:p>
          <a:p>
            <a:pPr lvl="1"/>
            <a:r>
              <a:rPr lang="en-US" dirty="0"/>
              <a:t>Mark done/not done in list</a:t>
            </a:r>
          </a:p>
          <a:p>
            <a:pPr lvl="1"/>
            <a:r>
              <a:rPr lang="en-US" dirty="0"/>
              <a:t>Filter </a:t>
            </a:r>
            <a:r>
              <a:rPr lang="en-US" dirty="0" err="1"/>
              <a:t>todo</a:t>
            </a:r>
            <a:r>
              <a:rPr lang="en-US" dirty="0"/>
              <a:t> list by status (all/done/not done)</a:t>
            </a:r>
          </a:p>
          <a:p>
            <a:pPr lvl="1"/>
            <a:r>
              <a:rPr lang="en-US" dirty="0"/>
              <a:t>Change tasks order via drag-drop</a:t>
            </a:r>
          </a:p>
          <a:p>
            <a:pPr lvl="1"/>
            <a:r>
              <a:rPr lang="en-US" dirty="0"/>
              <a:t>Change theme (light to dark and vice versa) at runtime</a:t>
            </a:r>
          </a:p>
          <a:p>
            <a:pPr lvl="1"/>
            <a:r>
              <a:rPr lang="en-US" dirty="0"/>
              <a:t>Login/logout/sync data</a:t>
            </a:r>
          </a:p>
          <a:p>
            <a:pPr lvl="1"/>
            <a:r>
              <a:rPr lang="en-US" dirty="0"/>
              <a:t>Register new account</a:t>
            </a:r>
          </a:p>
          <a:p>
            <a:pPr lvl="1"/>
            <a:r>
              <a:rPr lang="en-US" dirty="0"/>
              <a:t>Work offline (local </a:t>
            </a:r>
            <a:r>
              <a:rPr lang="en-US" dirty="0" err="1"/>
              <a:t>db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5FCD-498D-5345-AADE-FFB414C5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9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- Auth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– Register, Login, Work, Logout</a:t>
            </a:r>
          </a:p>
          <a:p>
            <a:pPr lvl="1"/>
            <a:r>
              <a:rPr lang="en-US" dirty="0"/>
              <a:t>Content-Type: application/json</a:t>
            </a:r>
          </a:p>
          <a:p>
            <a:pPr lvl="1"/>
            <a:r>
              <a:rPr lang="en-US" dirty="0"/>
              <a:t>Host: https://</a:t>
            </a:r>
            <a:r>
              <a:rPr lang="en-US" dirty="0" err="1"/>
              <a:t>taltech.akaver.com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Auth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Register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/account/register</a:t>
            </a:r>
          </a:p>
          <a:p>
            <a:pPr lvl="1"/>
            <a:r>
              <a:rPr lang="en-US" dirty="0"/>
              <a:t>Method: post</a:t>
            </a:r>
          </a:p>
          <a:p>
            <a:pPr lvl="1"/>
            <a:r>
              <a:rPr lang="en-US" dirty="0"/>
              <a:t>Body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"email": "test01@akaver.com",</a:t>
            </a:r>
            <a:br>
              <a:rPr lang="en-US" dirty="0"/>
            </a:br>
            <a:r>
              <a:rPr lang="en-US" dirty="0"/>
              <a:t>	“password": "Kala.maja1”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r>
              <a:rPr lang="en-US" dirty="0"/>
              <a:t>Response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"token": ”</a:t>
            </a:r>
            <a:r>
              <a:rPr lang="en-US" dirty="0" err="1"/>
              <a:t>eyJhbGciOiJIUzI</a:t>
            </a:r>
            <a:r>
              <a:rPr lang="en-US" dirty="0"/>
              <a:t>…",</a:t>
            </a:r>
            <a:br>
              <a:rPr lang="en-US" dirty="0"/>
            </a:br>
            <a:r>
              <a:rPr lang="en-US" dirty="0"/>
              <a:t>	"status": "Account created for test01@akaver.com”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6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Auth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Login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/account/login</a:t>
            </a:r>
          </a:p>
          <a:p>
            <a:pPr lvl="1"/>
            <a:r>
              <a:rPr lang="en-US" dirty="0"/>
              <a:t>Method: post</a:t>
            </a:r>
          </a:p>
          <a:p>
            <a:pPr lvl="1"/>
            <a:r>
              <a:rPr lang="en-US" dirty="0"/>
              <a:t>Body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"email": "test01@akaver.com",</a:t>
            </a:r>
            <a:br>
              <a:rPr lang="en-US" dirty="0"/>
            </a:br>
            <a:r>
              <a:rPr lang="en-US" dirty="0"/>
              <a:t>	“password": "Kala.maja1”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r>
              <a:rPr lang="en-US" dirty="0"/>
              <a:t>Response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"token": ” </a:t>
            </a:r>
            <a:r>
              <a:rPr lang="en-US" dirty="0" err="1"/>
              <a:t>eyJhbGciOiJIUzI</a:t>
            </a:r>
            <a:r>
              <a:rPr lang="en-US" dirty="0"/>
              <a:t>…",</a:t>
            </a:r>
            <a:br>
              <a:rPr lang="en-US" dirty="0"/>
            </a:br>
            <a:r>
              <a:rPr lang="en-US" dirty="0"/>
              <a:t>	"status": "Logged in”</a:t>
            </a:r>
            <a:br>
              <a:rPr lang="en-US" dirty="0"/>
            </a:b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04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Auth Logout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Logout</a:t>
            </a:r>
          </a:p>
          <a:p>
            <a:pPr lvl="1"/>
            <a:r>
              <a:rPr lang="en-US" dirty="0"/>
              <a:t>Just delete the token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6899-DE1D-CE42-83D2-59F6C9FA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Flutter – </a:t>
            </a:r>
            <a:r>
              <a:rPr lang="en-US" dirty="0" err="1"/>
              <a:t>api</a:t>
            </a:r>
            <a:r>
              <a:rPr lang="en-US" dirty="0"/>
              <a:t>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EB22-FAFB-314A-829C-262BE93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Api</a:t>
            </a:r>
            <a:r>
              <a:rPr lang="en-US" dirty="0"/>
              <a:t> endpoints (get all)</a:t>
            </a:r>
          </a:p>
          <a:p>
            <a:pPr lvl="1"/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todocategories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todopriorities</a:t>
            </a:r>
            <a:endParaRPr lang="en-US" dirty="0"/>
          </a:p>
          <a:p>
            <a:pPr lvl="1"/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todotasks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todocategories</a:t>
            </a:r>
            <a:r>
              <a:rPr lang="en-US" dirty="0"/>
              <a:t>/1</a:t>
            </a:r>
          </a:p>
          <a:p>
            <a:endParaRPr lang="en-US" dirty="0"/>
          </a:p>
          <a:p>
            <a:r>
              <a:rPr lang="en-US" dirty="0"/>
              <a:t>Get, Post, Put, Delete – classical Rest backend http verbs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504A-FD76-1945-A4C2-5A80014B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09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13234</TotalTime>
  <Words>1746</Words>
  <Application>Microsoft Macintosh PowerPoint</Application>
  <PresentationFormat>Widescreen</PresentationFormat>
  <Paragraphs>221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Menlo</vt:lpstr>
      <vt:lpstr>Wingdings 3</vt:lpstr>
      <vt:lpstr>Ion</vt:lpstr>
      <vt:lpstr>Hybrid Mobile Applications - ICD0018</vt:lpstr>
      <vt:lpstr>Flutter</vt:lpstr>
      <vt:lpstr>Flutter – final project</vt:lpstr>
      <vt:lpstr>Flutter – final project</vt:lpstr>
      <vt:lpstr>Flutter - Auth</vt:lpstr>
      <vt:lpstr>Flutter – Auth Register</vt:lpstr>
      <vt:lpstr>Flutter – Auth Login</vt:lpstr>
      <vt:lpstr>Flutter – Auth Logout</vt:lpstr>
      <vt:lpstr>Flutter – api endpoints</vt:lpstr>
      <vt:lpstr>Flutter - Requests with auth</vt:lpstr>
      <vt:lpstr>Flutter – Rest Auth</vt:lpstr>
      <vt:lpstr>Flutter - JWT</vt:lpstr>
      <vt:lpstr>Flutter – App State</vt:lpstr>
      <vt:lpstr>Flutter – DataBase SQLite</vt:lpstr>
      <vt:lpstr>Flutter - SQLite</vt:lpstr>
      <vt:lpstr>Flutter - SQLite</vt:lpstr>
      <vt:lpstr>Flutter – SQLite, data access</vt:lpstr>
      <vt:lpstr>Flutter – SQLite, data access</vt:lpstr>
      <vt:lpstr>Flutter –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183</cp:revision>
  <dcterms:created xsi:type="dcterms:W3CDTF">2015-10-15T12:35:18Z</dcterms:created>
  <dcterms:modified xsi:type="dcterms:W3CDTF">2019-11-01T09:48:29Z</dcterms:modified>
</cp:coreProperties>
</file>