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75" r:id="rId2"/>
    <p:sldId id="258" r:id="rId3"/>
    <p:sldId id="265" r:id="rId4"/>
    <p:sldId id="259" r:id="rId5"/>
    <p:sldId id="260" r:id="rId6"/>
    <p:sldId id="261" r:id="rId7"/>
    <p:sldId id="263" r:id="rId8"/>
    <p:sldId id="274" r:id="rId9"/>
    <p:sldId id="268" r:id="rId10"/>
    <p:sldId id="262" r:id="rId11"/>
    <p:sldId id="266" r:id="rId12"/>
    <p:sldId id="257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2857" autoAdjust="0"/>
  </p:normalViewPr>
  <p:slideViewPr>
    <p:cSldViewPr snapToGrid="0">
      <p:cViewPr varScale="1">
        <p:scale>
          <a:sx n="80" d="100"/>
          <a:sy n="80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04.04.19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AFD2-F1B0-5943-9FA1-3BE3C9DD321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D633-5493-CA4F-B632-BCD2FD8AE23E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275-107E-6046-9B8E-09082F4C5C3F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F5E-2E12-9242-91CB-BCDE465E7656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0D15-4314-EB46-92B6-FFE34E79F985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60D8-F5D8-6744-8C64-450A07060B40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98D9-9910-0E4B-8591-8BCFFB39C1F1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C465-7249-C74D-8084-FB50E1688A49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A3B-3173-B642-8B8A-7B9DBDD8D06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8906-D6E1-654E-8970-31E9B49DF7F6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9F9B-0B25-1646-A0CD-947B5AE0C16E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A5A-2DFB-C04D-A564-C22F83C533FE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A8B9-1D3A-0049-9E7A-7E6C0469921A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FB3-175A-3A42-90EA-B6F433F4414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B569-59C9-CF41-939E-9909F50DA2D3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CD53-71FB-C84A-8CD3-2F67008AFD3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FED-844D-1341-870D-154DDCF932A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0379E1-7D06-4C45-AF2F-C6F02CA14F32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.org/documentation/api-design-guidelines/" TargetMode="External"/><Relationship Id="rId2" Type="http://schemas.openxmlformats.org/officeDocument/2006/relationships/hyperlink" Target="https://docs.swift.org/swift-book/LanguageGuide/TheBasic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inclou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wif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wift.org/swift-book/GuidedTour/GuidedTou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connecting UI and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up Assistant editor </a:t>
            </a:r>
            <a:br>
              <a:rPr lang="en-US" dirty="0"/>
            </a:br>
            <a:r>
              <a:rPr lang="en-US" dirty="0"/>
              <a:t>(click double rings in upper right corner)</a:t>
            </a:r>
          </a:p>
          <a:p>
            <a:r>
              <a:rPr lang="en-US" dirty="0"/>
              <a:t>Hold ctrl key and drag with your mouse </a:t>
            </a:r>
            <a:br>
              <a:rPr lang="en-US" dirty="0"/>
            </a:br>
            <a:r>
              <a:rPr lang="en-US" dirty="0"/>
              <a:t>from UI element to code</a:t>
            </a:r>
          </a:p>
          <a:p>
            <a:r>
              <a:rPr lang="en-US" dirty="0"/>
              <a:t>Choose type for connection: Outlet or Action</a:t>
            </a:r>
          </a:p>
          <a:p>
            <a:r>
              <a:rPr lang="en-US" dirty="0"/>
              <a:t>Action – UI calls into code (buttons)</a:t>
            </a:r>
          </a:p>
          <a:p>
            <a:r>
              <a:rPr lang="en-US" dirty="0"/>
              <a:t>Outlet – code updates UI (labels)</a:t>
            </a:r>
          </a:p>
          <a:p>
            <a:pPr lvl="1"/>
            <a:r>
              <a:rPr lang="en-US" dirty="0"/>
              <a:t>Outlet collection – array of UI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1" y="1187217"/>
            <a:ext cx="2788920" cy="1250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0" y="2562015"/>
            <a:ext cx="4378241" cy="194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70" y="4626442"/>
            <a:ext cx="4379511" cy="20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and some hands-on!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20550" cy="4195481"/>
          </a:xfrm>
        </p:spPr>
        <p:txBody>
          <a:bodyPr/>
          <a:lstStyle/>
          <a:p>
            <a:r>
              <a:rPr lang="en-US" dirty="0"/>
              <a:t>Home reading</a:t>
            </a:r>
          </a:p>
          <a:p>
            <a:pPr lvl="1"/>
            <a:r>
              <a:rPr lang="en-US" dirty="0">
                <a:hlinkClick r:id="rId2"/>
              </a:rPr>
              <a:t>https://docs.swift.org/swift-book/LanguageGuide/TheBasics.html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https://swift.org/documentation/api-design-guidelines/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2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8FB8-37EB-C341-A29D-B8D85D48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 - Home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5162-6CE4-B640-A65B-F9A92028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Type Safety and Type Inference, Numeric Type Conversion, </a:t>
            </a:r>
            <a:r>
              <a:rPr lang="en-US" dirty="0" err="1"/>
              <a:t>Optionals</a:t>
            </a:r>
            <a:endParaRPr lang="en-US" dirty="0"/>
          </a:p>
          <a:p>
            <a:r>
              <a:rPr lang="en-US" dirty="0"/>
              <a:t>Operators</a:t>
            </a:r>
          </a:p>
          <a:p>
            <a:pPr lvl="1"/>
            <a:r>
              <a:rPr lang="en-US" dirty="0"/>
              <a:t>Nil-Coalescing Operator, Range Operators </a:t>
            </a:r>
          </a:p>
          <a:p>
            <a:r>
              <a:rPr lang="en-US" dirty="0"/>
              <a:t>Strings and Characters </a:t>
            </a:r>
          </a:p>
          <a:p>
            <a:pPr lvl="1"/>
            <a:r>
              <a:rPr lang="en-US" dirty="0"/>
              <a:t> Counting Characters, Accessing and Modifying a String, Substrings</a:t>
            </a:r>
          </a:p>
          <a:p>
            <a:r>
              <a:rPr lang="en-US" dirty="0"/>
              <a:t>Collection Types </a:t>
            </a:r>
          </a:p>
          <a:p>
            <a:pPr lvl="1"/>
            <a:r>
              <a:rPr lang="en-US" dirty="0"/>
              <a:t> Mutability of Collections, Arrays, Dictionaries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3142-7D37-004C-BA11-8103AFA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4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A0F9-89C9-4142-A711-D763AB41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 - Home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A380-E5C7-2C46-91A8-8ECEC9B1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flow</a:t>
            </a:r>
          </a:p>
          <a:p>
            <a:pPr lvl="1"/>
            <a:r>
              <a:rPr lang="en-US" dirty="0"/>
              <a:t> Switch, No Implicit </a:t>
            </a:r>
            <a:r>
              <a:rPr lang="en-US" dirty="0" err="1"/>
              <a:t>Fallthrough</a:t>
            </a:r>
            <a:r>
              <a:rPr lang="en-US" dirty="0"/>
              <a:t>, Break </a:t>
            </a:r>
          </a:p>
          <a:p>
            <a:r>
              <a:rPr lang="en-US" dirty="0"/>
              <a:t>Functions </a:t>
            </a:r>
          </a:p>
          <a:p>
            <a:pPr lvl="1"/>
            <a:r>
              <a:rPr lang="en-US" dirty="0"/>
              <a:t>Function Argument Labels and Parameter Names, Specifying Argument Labels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467EF-97EB-0544-BE81-D17E2A3A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681-46FB-DF44-AA3F-9B1AE44D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 - Home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98D7-E67A-944F-9DDB-917F53A8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 and Structures </a:t>
            </a:r>
          </a:p>
          <a:p>
            <a:pPr lvl="1"/>
            <a:r>
              <a:rPr lang="en-US" dirty="0"/>
              <a:t>Structures and Enumerations Are Value Types</a:t>
            </a:r>
          </a:p>
          <a:p>
            <a:r>
              <a:rPr lang="en-US" dirty="0"/>
              <a:t>Properties </a:t>
            </a:r>
          </a:p>
          <a:p>
            <a:pPr lvl="1"/>
            <a:r>
              <a:rPr lang="en-US" dirty="0"/>
              <a:t>Type Properties </a:t>
            </a:r>
          </a:p>
          <a:p>
            <a:r>
              <a:rPr lang="en-US" dirty="0"/>
              <a:t>Methods </a:t>
            </a:r>
          </a:p>
          <a:p>
            <a:pPr lvl="1"/>
            <a:r>
              <a:rPr lang="en-US" dirty="0"/>
              <a:t>Type Methods </a:t>
            </a:r>
          </a:p>
          <a:p>
            <a:r>
              <a:rPr lang="en-US" dirty="0"/>
              <a:t>Inheritance </a:t>
            </a:r>
          </a:p>
          <a:p>
            <a:pPr lvl="1"/>
            <a:r>
              <a:rPr lang="en-US" dirty="0"/>
              <a:t>Overriding Methods </a:t>
            </a:r>
          </a:p>
          <a:p>
            <a:r>
              <a:rPr lang="en-US" dirty="0"/>
              <a:t>Initialization </a:t>
            </a:r>
          </a:p>
          <a:p>
            <a:pPr lvl="1"/>
            <a:r>
              <a:rPr lang="en-US" dirty="0"/>
              <a:t>Customizing Initialization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6CC9-635B-264F-BD1F-153F9284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Programming experience – java, databases, algorithms</a:t>
            </a:r>
          </a:p>
          <a:p>
            <a:pPr lvl="1"/>
            <a:r>
              <a:rPr lang="en-US" dirty="0"/>
              <a:t>OOP</a:t>
            </a:r>
          </a:p>
          <a:p>
            <a:pPr lvl="2"/>
            <a:r>
              <a:rPr lang="en-US" dirty="0"/>
              <a:t>Class, Instance, Superclass/Subclass</a:t>
            </a:r>
          </a:p>
          <a:p>
            <a:pPr lvl="2"/>
            <a:r>
              <a:rPr lang="en-US" dirty="0"/>
              <a:t>Message, Method</a:t>
            </a:r>
          </a:p>
          <a:p>
            <a:pPr lvl="2"/>
            <a:r>
              <a:rPr lang="en-US" dirty="0"/>
              <a:t>Protocol (interface)</a:t>
            </a:r>
          </a:p>
          <a:p>
            <a:pPr lvl="2"/>
            <a:r>
              <a:rPr lang="en-US" dirty="0"/>
              <a:t>Reference vs Value types, Instance variable</a:t>
            </a:r>
          </a:p>
          <a:p>
            <a:pPr lvl="1"/>
            <a:r>
              <a:rPr lang="et-EE" dirty="0" err="1"/>
              <a:t>Functional</a:t>
            </a:r>
            <a:r>
              <a:rPr lang="et-EE" dirty="0"/>
              <a:t> </a:t>
            </a:r>
            <a:r>
              <a:rPr lang="et-EE" dirty="0" err="1"/>
              <a:t>programming</a:t>
            </a:r>
            <a:r>
              <a:rPr lang="et-EE" dirty="0"/>
              <a:t> – </a:t>
            </a:r>
            <a:r>
              <a:rPr lang="et-EE" dirty="0" err="1"/>
              <a:t>Closures</a:t>
            </a:r>
            <a:r>
              <a:rPr lang="et-EE" dirty="0"/>
              <a:t>/</a:t>
            </a:r>
            <a:r>
              <a:rPr lang="et-EE" dirty="0" err="1"/>
              <a:t>Delegates</a:t>
            </a:r>
            <a:r>
              <a:rPr lang="et-EE" dirty="0"/>
              <a:t>...</a:t>
            </a:r>
          </a:p>
          <a:p>
            <a:pPr marL="457200" lvl="1" indent="0">
              <a:buNone/>
            </a:pPr>
            <a:endParaRPr lang="et-EE" dirty="0"/>
          </a:p>
          <a:p>
            <a:r>
              <a:rPr lang="et-EE" dirty="0" err="1"/>
              <a:t>Lots</a:t>
            </a:r>
            <a:r>
              <a:rPr lang="et-EE" dirty="0"/>
              <a:t> of </a:t>
            </a:r>
            <a:r>
              <a:rPr lang="et-EE" dirty="0" err="1"/>
              <a:t>code</a:t>
            </a:r>
            <a:r>
              <a:rPr lang="et-EE" dirty="0"/>
              <a:t> </a:t>
            </a:r>
            <a:r>
              <a:rPr lang="et-EE" dirty="0" err="1"/>
              <a:t>writing</a:t>
            </a:r>
            <a:r>
              <a:rPr lang="et-EE" dirty="0"/>
              <a:t>!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Latest </a:t>
            </a:r>
            <a:r>
              <a:rPr lang="en-US" dirty="0" err="1"/>
              <a:t>Xcode</a:t>
            </a:r>
            <a:r>
              <a:rPr lang="en-US" dirty="0"/>
              <a:t> (10.2)</a:t>
            </a:r>
          </a:p>
          <a:p>
            <a:pPr lvl="1"/>
            <a:r>
              <a:rPr lang="is-IS" dirty="0"/>
              <a:t>IT College class 320 </a:t>
            </a:r>
            <a:r>
              <a:rPr lang="mr-IN" dirty="0"/>
              <a:t>–</a:t>
            </a:r>
            <a:r>
              <a:rPr lang="is-IS" dirty="0"/>
              <a:t> limited access – OSX and Xcode was updated on 28.03.2019</a:t>
            </a:r>
          </a:p>
          <a:p>
            <a:pPr lvl="1"/>
            <a:r>
              <a:rPr lang="is-IS" dirty="0"/>
              <a:t>Or macOS based computer (ca be rented from Apple resellers)</a:t>
            </a:r>
          </a:p>
          <a:p>
            <a:pPr lvl="1"/>
            <a:r>
              <a:rPr lang="is-IS" dirty="0"/>
              <a:t>Or virtualized macOS (slow, but works)</a:t>
            </a:r>
          </a:p>
          <a:p>
            <a:pPr lvl="1"/>
            <a:r>
              <a:rPr lang="is-IS" dirty="0"/>
              <a:t>Or rented virtual access</a:t>
            </a:r>
          </a:p>
          <a:p>
            <a:pPr lvl="2"/>
            <a:r>
              <a:rPr lang="en-US" dirty="0">
                <a:hlinkClick r:id="rId2"/>
              </a:rPr>
              <a:t>http://www.macincloud.com/</a:t>
            </a:r>
            <a:r>
              <a:rPr lang="en-US" dirty="0"/>
              <a:t> (~$10-20 month)</a:t>
            </a:r>
          </a:p>
          <a:p>
            <a:pPr lvl="2"/>
            <a:r>
              <a:rPr lang="en-US" dirty="0" err="1"/>
              <a:t>HostMyApple</a:t>
            </a:r>
            <a:r>
              <a:rPr lang="en-US" dirty="0"/>
              <a:t>, </a:t>
            </a:r>
            <a:r>
              <a:rPr lang="en-US" dirty="0" err="1"/>
              <a:t>MacStadium</a:t>
            </a:r>
            <a:r>
              <a:rPr lang="en-US" dirty="0"/>
              <a:t>, </a:t>
            </a:r>
            <a:r>
              <a:rPr lang="en-US" dirty="0" err="1"/>
              <a:t>vmOSX</a:t>
            </a:r>
            <a:r>
              <a:rPr lang="en-US" dirty="0"/>
              <a:t>, </a:t>
            </a:r>
            <a:r>
              <a:rPr lang="en-US" dirty="0" err="1"/>
              <a:t>Xcloud</a:t>
            </a:r>
            <a:r>
              <a:rPr lang="en-US" dirty="0"/>
              <a:t>, </a:t>
            </a:r>
            <a:r>
              <a:rPr lang="en-US" dirty="0" err="1"/>
              <a:t>Xcodeclub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What’s in iOS – 100% OOP</a:t>
            </a:r>
          </a:p>
          <a:p>
            <a:pPr lvl="1"/>
            <a:r>
              <a:rPr lang="en-US" dirty="0"/>
              <a:t>Core OS – close to hardware, everything in C</a:t>
            </a:r>
          </a:p>
          <a:p>
            <a:pPr lvl="2"/>
            <a:r>
              <a:rPr lang="en-US" dirty="0"/>
              <a:t>OSX Kernel, Mach 3, BSD, Sockets, Security, Power Management, Keychain Access, Certificates, File System, Bonjour</a:t>
            </a:r>
          </a:p>
          <a:p>
            <a:pPr lvl="1"/>
            <a:r>
              <a:rPr lang="en-US" dirty="0"/>
              <a:t>Core Services – OOP in top of hardware</a:t>
            </a:r>
          </a:p>
          <a:p>
            <a:pPr lvl="2"/>
            <a:r>
              <a:rPr lang="en-US" dirty="0"/>
              <a:t>Collections, Address Book, Networking, File Access, SQLite, Core Location, Net Services, Threading, Preferences, URL Utilities</a:t>
            </a:r>
          </a:p>
          <a:p>
            <a:pPr lvl="1"/>
            <a:r>
              <a:rPr lang="en-US" dirty="0"/>
              <a:t>Media – originally it was iPod</a:t>
            </a:r>
          </a:p>
          <a:p>
            <a:pPr lvl="2"/>
            <a:r>
              <a:rPr lang="en-US" dirty="0"/>
              <a:t>Core Audio, </a:t>
            </a:r>
            <a:r>
              <a:rPr lang="en-US" dirty="0" err="1"/>
              <a:t>OpenAL</a:t>
            </a:r>
            <a:r>
              <a:rPr lang="en-US" dirty="0"/>
              <a:t>, Audio Mixing, Audio Recording, Video Playback, Images, PDF, Quartz, Core Animation, OpenGL ES</a:t>
            </a:r>
          </a:p>
          <a:p>
            <a:pPr lvl="1"/>
            <a:r>
              <a:rPr lang="en-US" dirty="0"/>
              <a:t>Cocoa Touch – UI layer</a:t>
            </a:r>
          </a:p>
          <a:p>
            <a:pPr lvl="2"/>
            <a:r>
              <a:rPr lang="en-US" dirty="0"/>
              <a:t>Multi-Touch, Core Motion, View Hierarchy, Localization, Controls, Alerts, </a:t>
            </a:r>
            <a:r>
              <a:rPr lang="en-US" dirty="0" err="1"/>
              <a:t>WebView</a:t>
            </a:r>
            <a:r>
              <a:rPr lang="en-US" dirty="0"/>
              <a:t>, Map Kit, Image Picker, Camera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Swift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Latest language in development scene (released in autumn 2014)</a:t>
            </a:r>
          </a:p>
          <a:p>
            <a:r>
              <a:rPr lang="en-US" dirty="0"/>
              <a:t>Current version is 5.0</a:t>
            </a:r>
          </a:p>
          <a:p>
            <a:r>
              <a:rPr lang="en-US" dirty="0"/>
              <a:t>You can mix it with older Apple language of choice – Objective C</a:t>
            </a:r>
          </a:p>
          <a:p>
            <a:r>
              <a:rPr lang="en-US" dirty="0"/>
              <a:t>Language is open source</a:t>
            </a:r>
          </a:p>
          <a:p>
            <a:pPr lvl="1"/>
            <a:r>
              <a:rPr lang="en-US" dirty="0">
                <a:hlinkClick r:id="rId2"/>
              </a:rPr>
              <a:t>https://swift.org</a:t>
            </a:r>
            <a:endParaRPr lang="en-US" dirty="0"/>
          </a:p>
          <a:p>
            <a:r>
              <a:rPr lang="en-US" dirty="0"/>
              <a:t>Can be used in other </a:t>
            </a:r>
            <a:r>
              <a:rPr lang="en-US" dirty="0" err="1"/>
              <a:t>enviroments</a:t>
            </a:r>
            <a:r>
              <a:rPr lang="en-US" dirty="0"/>
              <a:t> also (servers) – </a:t>
            </a:r>
            <a:r>
              <a:rPr lang="en-US" dirty="0" err="1"/>
              <a:t>Kitura</a:t>
            </a:r>
            <a:r>
              <a:rPr lang="en-US" dirty="0"/>
              <a:t> by IBM, Vapor, Perfect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2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Swift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Mandatory</a:t>
            </a:r>
            <a:r>
              <a:rPr lang="en-US" dirty="0"/>
              <a:t> reading – a Swift tour</a:t>
            </a:r>
          </a:p>
          <a:p>
            <a:pPr lvl="1"/>
            <a:r>
              <a:rPr lang="en-US" dirty="0">
                <a:hlinkClick r:id="rId2"/>
              </a:rPr>
              <a:t>https://docs.swift.org/swift-book/GuidedTour/GuidedTour.html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1764"/>
            <a:ext cx="8946541" cy="50979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iOS development is MVC based!</a:t>
            </a:r>
          </a:p>
          <a:p>
            <a:pPr lvl="1"/>
            <a:r>
              <a:rPr lang="en-US" dirty="0"/>
              <a:t>Model – data and business logic</a:t>
            </a:r>
          </a:p>
          <a:p>
            <a:pPr lvl="1"/>
            <a:r>
              <a:rPr lang="en-US" dirty="0"/>
              <a:t>View – UI</a:t>
            </a:r>
          </a:p>
          <a:p>
            <a:pPr lvl="1"/>
            <a:r>
              <a:rPr lang="en-US" dirty="0"/>
              <a:t>Controller – the glue between View and Model</a:t>
            </a:r>
          </a:p>
          <a:p>
            <a:r>
              <a:rPr lang="en-US" dirty="0"/>
              <a:t>Controller can directly control Model and View (Outlet)</a:t>
            </a:r>
          </a:p>
          <a:p>
            <a:r>
              <a:rPr lang="en-US" dirty="0"/>
              <a:t>Model and View never communicate with each other</a:t>
            </a:r>
          </a:p>
          <a:p>
            <a:r>
              <a:rPr lang="en-US" dirty="0"/>
              <a:t>View communicates with controller via </a:t>
            </a:r>
          </a:p>
          <a:p>
            <a:pPr lvl="1"/>
            <a:r>
              <a:rPr lang="en-US" dirty="0"/>
              <a:t>Action</a:t>
            </a:r>
          </a:p>
          <a:p>
            <a:pPr lvl="1"/>
            <a:r>
              <a:rPr lang="en-US" dirty="0"/>
              <a:t>Outlet</a:t>
            </a:r>
          </a:p>
          <a:p>
            <a:pPr lvl="1"/>
            <a:r>
              <a:rPr lang="en-US" dirty="0"/>
              <a:t>Delegate (should, will, did) – property in view using protocol</a:t>
            </a:r>
          </a:p>
          <a:p>
            <a:pPr lvl="1"/>
            <a:r>
              <a:rPr lang="en-US" dirty="0"/>
              <a:t>Data source – protocol</a:t>
            </a:r>
          </a:p>
          <a:p>
            <a:r>
              <a:rPr lang="en-US" dirty="0"/>
              <a:t>Model communicates via broadcasts – notifications &amp; KVO – Key Value Observing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0A1C-023E-7840-9BAE-1EF71087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Xcode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E2F569-AA51-9741-8A17-B9EA87BE0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679" y="1409947"/>
            <a:ext cx="8207841" cy="50454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08E4A-2A29-7A44-8373-8B8D466A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30C6-B304-7949-A106-3038922C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iOS- UI Components library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79ECF0B-1FAB-A844-8F91-BBDF30F27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777" y="2842292"/>
            <a:ext cx="2768600" cy="1054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94C1-B6D6-CF4C-BED1-DDBC0CD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A094E-E3DD-2F43-8975-FE345152B111}"/>
              </a:ext>
            </a:extLst>
          </p:cNvPr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Click icon in upper right corner – circle with square in it</a:t>
            </a:r>
          </a:p>
        </p:txBody>
      </p:sp>
      <p:pic>
        <p:nvPicPr>
          <p:cNvPr id="10" name="Picture 9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E6FBF425-BD74-8C4B-A015-1187F946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41" y="2628143"/>
            <a:ext cx="3895972" cy="39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1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7867</TotalTime>
  <Words>624</Words>
  <Application>Microsoft Macintosh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Native Mobile Applications - ICD0017</vt:lpstr>
      <vt:lpstr>iOS</vt:lpstr>
      <vt:lpstr>iOS</vt:lpstr>
      <vt:lpstr>iOS</vt:lpstr>
      <vt:lpstr>iOS - Swift</vt:lpstr>
      <vt:lpstr>iOS - Swift</vt:lpstr>
      <vt:lpstr>iOS - MVC</vt:lpstr>
      <vt:lpstr>iOS - Xcode</vt:lpstr>
      <vt:lpstr>iOS- UI Components library</vt:lpstr>
      <vt:lpstr>iOS – connecting UI and code</vt:lpstr>
      <vt:lpstr>iOS</vt:lpstr>
      <vt:lpstr>iOS</vt:lpstr>
      <vt:lpstr>iOS  - Home reading</vt:lpstr>
      <vt:lpstr>iOS  - Home reading</vt:lpstr>
      <vt:lpstr>iOS  - Home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145</cp:revision>
  <dcterms:created xsi:type="dcterms:W3CDTF">2015-10-15T12:35:18Z</dcterms:created>
  <dcterms:modified xsi:type="dcterms:W3CDTF">2019-04-04T19:11:50Z</dcterms:modified>
</cp:coreProperties>
</file>