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98" r:id="rId2"/>
    <p:sldId id="262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 autoAdjust="0"/>
    <p:restoredTop sz="93132" autoAdjust="0"/>
  </p:normalViewPr>
  <p:slideViewPr>
    <p:cSldViewPr snapToGrid="0">
      <p:cViewPr varScale="1">
        <p:scale>
          <a:sx n="148" d="100"/>
          <a:sy n="148" d="100"/>
        </p:scale>
        <p:origin x="1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04.04.19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Spring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7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 View communicate </a:t>
            </a:r>
            <a:r>
              <a:rPr lang="en-US" dirty="0" err="1"/>
              <a:t>vith</a:t>
            </a:r>
            <a:r>
              <a:rPr lang="en-US" dirty="0"/>
              <a:t> Controller?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</p:spTree>
    <p:extLst>
      <p:ext uri="{BB962C8B-B14F-4D97-AF65-F5344CB8AC3E}">
        <p14:creationId xmlns:p14="http://schemas.microsoft.com/office/powerpoint/2010/main" val="62815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Communication is blind and structured. Controller can specify a target on itself and hand out an action to the View. View sends the action when events happen in UI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val="32044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Sometimes View needs to synchronize with the Controller.</a:t>
            </a:r>
          </a:p>
          <a:p>
            <a:pPr algn="ctr"/>
            <a:r>
              <a:rPr lang="en-US" dirty="0"/>
              <a:t>Will, should, did, </a:t>
            </a:r>
            <a:r>
              <a:rPr lang="mr-IN" dirty="0"/>
              <a:t>…</a:t>
            </a:r>
            <a:r>
              <a:rPr lang="et-EE" dirty="0"/>
              <a:t>. (</a:t>
            </a:r>
            <a:r>
              <a:rPr lang="et-EE" dirty="0" err="1"/>
              <a:t>willScroll</a:t>
            </a:r>
            <a:r>
              <a:rPr lang="et-EE" dirty="0"/>
              <a:t>, </a:t>
            </a:r>
            <a:r>
              <a:rPr lang="et-EE" dirty="0" err="1"/>
              <a:t>shouldScroll</a:t>
            </a:r>
            <a:r>
              <a:rPr lang="et-EE" dirty="0"/>
              <a:t>, </a:t>
            </a:r>
            <a:r>
              <a:rPr lang="et-EE" dirty="0" err="1"/>
              <a:t>didScroll</a:t>
            </a:r>
            <a:r>
              <a:rPr lang="et-EE" dirty="0"/>
              <a:t>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3" name="5-Point Star 32"/>
          <p:cNvSpPr/>
          <p:nvPr/>
        </p:nvSpPr>
        <p:spPr>
          <a:xfrm>
            <a:off x="7567780" y="4340536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696078" y="4078176"/>
            <a:ext cx="174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 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did</a:t>
            </a:r>
          </a:p>
        </p:txBody>
      </p:sp>
    </p:spTree>
    <p:extLst>
      <p:ext uri="{BB962C8B-B14F-4D97-AF65-F5344CB8AC3E}">
        <p14:creationId xmlns:p14="http://schemas.microsoft.com/office/powerpoint/2010/main" val="81210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/>
              <a:t>Controller</a:t>
            </a:r>
            <a:r>
              <a:rPr lang="et-EE" dirty="0"/>
              <a:t> </a:t>
            </a:r>
            <a:r>
              <a:rPr lang="et-EE" dirty="0" err="1"/>
              <a:t>sets</a:t>
            </a:r>
            <a:r>
              <a:rPr lang="et-EE" dirty="0"/>
              <a:t> </a:t>
            </a:r>
            <a:r>
              <a:rPr lang="et-EE" dirty="0" err="1"/>
              <a:t>itself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View’s</a:t>
            </a:r>
            <a:r>
              <a:rPr lang="et-EE" dirty="0"/>
              <a:t> </a:t>
            </a:r>
            <a:r>
              <a:rPr lang="et-EE" dirty="0" err="1"/>
              <a:t>delegate</a:t>
            </a:r>
            <a:r>
              <a:rPr lang="et-EE" dirty="0"/>
              <a:t>. </a:t>
            </a:r>
          </a:p>
          <a:p>
            <a:pPr algn="ctr"/>
            <a:r>
              <a:rPr lang="et-EE" dirty="0" err="1"/>
              <a:t>Delegate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set</a:t>
            </a:r>
            <a:r>
              <a:rPr lang="et-EE" dirty="0"/>
              <a:t> </a:t>
            </a:r>
            <a:r>
              <a:rPr lang="et-EE" dirty="0" err="1"/>
              <a:t>via</a:t>
            </a:r>
            <a:r>
              <a:rPr lang="et-EE" dirty="0"/>
              <a:t> </a:t>
            </a:r>
            <a:r>
              <a:rPr lang="et-EE" dirty="0" err="1"/>
              <a:t>protocol</a:t>
            </a:r>
            <a:r>
              <a:rPr lang="et-EE" dirty="0"/>
              <a:t>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</p:spTree>
    <p:extLst>
      <p:ext uri="{BB962C8B-B14F-4D97-AF65-F5344CB8AC3E}">
        <p14:creationId xmlns:p14="http://schemas.microsoft.com/office/powerpoint/2010/main" val="167570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Views do not own the data they display.</a:t>
            </a:r>
          </a:p>
          <a:p>
            <a:pPr algn="ctr"/>
            <a:r>
              <a:rPr lang="en-US" dirty="0"/>
              <a:t>If needed, they have a protocol to acquire it.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30509" y="4817125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5" name="5-Point Star 34"/>
          <p:cNvSpPr/>
          <p:nvPr/>
        </p:nvSpPr>
        <p:spPr>
          <a:xfrm>
            <a:off x="7452707" y="4843048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Controllers are almost always that data source (not Model).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114202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Controllers interpret/format Model information for View.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70035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 the Model talk directly to the Controller?</a:t>
            </a:r>
          </a:p>
          <a:p>
            <a:pPr algn="ctr"/>
            <a:r>
              <a:rPr lang="en-US" dirty="0"/>
              <a:t>No, they are UI independent. But sometimes Model (network) needs to inform, that data has changed.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755199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Broadcast (messaging) mechanism is used for this. Interested parties can subscribe to these messages (Controllers and Models).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  <p:sp>
        <p:nvSpPr>
          <p:cNvPr id="52" name="Line Callout 2 51"/>
          <p:cNvSpPr/>
          <p:nvPr/>
        </p:nvSpPr>
        <p:spPr>
          <a:xfrm rot="18489453">
            <a:off x="4069749" y="1554167"/>
            <a:ext cx="197643" cy="178328"/>
          </a:xfrm>
          <a:prstGeom prst="borderCallout2">
            <a:avLst>
              <a:gd name="adj1" fmla="val 98065"/>
              <a:gd name="adj2" fmla="val 42991"/>
              <a:gd name="adj3" fmla="val 106203"/>
              <a:gd name="adj4" fmla="val 53459"/>
              <a:gd name="adj5" fmla="val 368420"/>
              <a:gd name="adj6" fmla="val 5054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loud Callout 52"/>
          <p:cNvSpPr/>
          <p:nvPr/>
        </p:nvSpPr>
        <p:spPr>
          <a:xfrm>
            <a:off x="2256292" y="3455741"/>
            <a:ext cx="454172" cy="325354"/>
          </a:xfrm>
          <a:prstGeom prst="cloudCallout">
            <a:avLst>
              <a:gd name="adj1" fmla="val 8500"/>
              <a:gd name="adj2" fmla="val 16300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368323" y="3016693"/>
            <a:ext cx="1552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Notification &amp; KVO</a:t>
            </a:r>
          </a:p>
        </p:txBody>
      </p:sp>
    </p:spTree>
    <p:extLst>
      <p:ext uri="{BB962C8B-B14F-4D97-AF65-F5344CB8AC3E}">
        <p14:creationId xmlns:p14="http://schemas.microsoft.com/office/powerpoint/2010/main" val="264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</p:spTree>
    <p:extLst>
      <p:ext uri="{BB962C8B-B14F-4D97-AF65-F5344CB8AC3E}">
        <p14:creationId xmlns:p14="http://schemas.microsoft.com/office/powerpoint/2010/main" val="155519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your application 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</p:spTree>
    <p:extLst>
      <p:ext uri="{BB962C8B-B14F-4D97-AF65-F5344CB8AC3E}">
        <p14:creationId xmlns:p14="http://schemas.microsoft.com/office/powerpoint/2010/main" val="60952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your application 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635" y="1399090"/>
            <a:ext cx="58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How your Model is presented to the user (UI logic)</a:t>
            </a:r>
          </a:p>
        </p:txBody>
      </p:sp>
    </p:spTree>
    <p:extLst>
      <p:ext uri="{BB962C8B-B14F-4D97-AF65-F5344CB8AC3E}">
        <p14:creationId xmlns:p14="http://schemas.microsoft.com/office/powerpoint/2010/main" val="176137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your application 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635" y="1399090"/>
            <a:ext cx="58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How your Model is presented to the user (UI logic)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01500" y="3759456"/>
            <a:ext cx="366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UI Components and layout</a:t>
            </a:r>
          </a:p>
        </p:txBody>
      </p:sp>
    </p:spTree>
    <p:extLst>
      <p:ext uri="{BB962C8B-B14F-4D97-AF65-F5344CB8AC3E}">
        <p14:creationId xmlns:p14="http://schemas.microsoft.com/office/powerpoint/2010/main" val="75827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8772" y="559483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Communication management is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9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8102" y="5630629"/>
            <a:ext cx="581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Controlles</a:t>
            </a:r>
            <a:r>
              <a:rPr lang="en-US" dirty="0"/>
              <a:t> can communicate with their Model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30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8102" y="5630629"/>
            <a:ext cx="581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Controlles</a:t>
            </a:r>
            <a:r>
              <a:rPr lang="en-US" dirty="0"/>
              <a:t> can communicate with their Model</a:t>
            </a:r>
          </a:p>
          <a:p>
            <a:pPr algn="ctr"/>
            <a:r>
              <a:rPr lang="en-US" dirty="0"/>
              <a:t>and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</p:spTree>
    <p:extLst>
      <p:ext uri="{BB962C8B-B14F-4D97-AF65-F5344CB8AC3E}">
        <p14:creationId xmlns:p14="http://schemas.microsoft.com/office/powerpoint/2010/main" val="39791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 and View should </a:t>
            </a:r>
            <a:r>
              <a:rPr lang="en-US"/>
              <a:t>never speak to each other!!!!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</p:spTree>
    <p:extLst>
      <p:ext uri="{BB962C8B-B14F-4D97-AF65-F5344CB8AC3E}">
        <p14:creationId xmlns:p14="http://schemas.microsoft.com/office/powerpoint/2010/main" val="448820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7477</TotalTime>
  <Words>504</Words>
  <Application>Microsoft Macintosh PowerPoint</Application>
  <PresentationFormat>Widescreen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Native Mobile Applications - ICD0017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153</cp:revision>
  <dcterms:created xsi:type="dcterms:W3CDTF">2015-10-15T12:35:18Z</dcterms:created>
  <dcterms:modified xsi:type="dcterms:W3CDTF">2019-04-05T19:15:07Z</dcterms:modified>
</cp:coreProperties>
</file>