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94" r:id="rId4"/>
    <p:sldId id="293" r:id="rId5"/>
    <p:sldId id="295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50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-1208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01.02.19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sdk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s.ttu.e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rd.gg/B6zvtG" TargetMode="External"/><Relationship Id="rId2" Type="http://schemas.openxmlformats.org/officeDocument/2006/relationships/hyperlink" Target="http://enos.itcollege.ee/~akaver/MobileAp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kaver@itcollege.e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Native Mobile Applications - ICD0017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</a:t>
            </a:r>
            <a:r>
              <a:rPr lang="en-US" cap="none" dirty="0" err="1"/>
              <a:t>enos.Itcollege.ee</a:t>
            </a:r>
            <a:r>
              <a:rPr lang="en-US" cap="none" dirty="0"/>
              <a:t>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MobileApps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cap="none" dirty="0" err="1"/>
              <a:t>akaver</a:t>
            </a:r>
            <a:r>
              <a:rPr lang="en-US" cap="none" dirty="0"/>
              <a:t>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AB63E-7A98-9F4F-AAC2-33E8893A9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4521200"/>
            <a:ext cx="2095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- Android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environment – latest Android Studio (start installing now!)</a:t>
            </a:r>
          </a:p>
          <a:p>
            <a:pPr lvl="1"/>
            <a:r>
              <a:rPr lang="et-EE" dirty="0">
                <a:hlinkClick r:id="rId2"/>
              </a:rPr>
              <a:t>http://developer.android.com/sdk/index.html</a:t>
            </a:r>
            <a:endParaRPr lang="en-US" dirty="0"/>
          </a:p>
          <a:p>
            <a:pPr lvl="1"/>
            <a:r>
              <a:rPr lang="en-US" dirty="0"/>
              <a:t>Base OS – free choice (Windows, macOS, Linux) </a:t>
            </a:r>
          </a:p>
          <a:p>
            <a:pPr lvl="1"/>
            <a:r>
              <a:rPr lang="en-US" dirty="0"/>
              <a:t>Personal PC – can’t really use school computers</a:t>
            </a:r>
          </a:p>
          <a:p>
            <a:r>
              <a:rPr lang="en-US" dirty="0"/>
              <a:t>Personal Android device – (phone/tablet) strongly recommended</a:t>
            </a:r>
          </a:p>
          <a:p>
            <a:r>
              <a:rPr lang="en-US" dirty="0"/>
              <a:t>Use personal laptop for development (or RDP to somewhere)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- iOS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environment – latest XCode</a:t>
            </a:r>
          </a:p>
          <a:p>
            <a:pPr lvl="1"/>
            <a:r>
              <a:rPr lang="et-EE" dirty="0" err="1"/>
              <a:t>https</a:t>
            </a:r>
            <a:r>
              <a:rPr lang="et-EE" dirty="0"/>
              <a:t>://</a:t>
            </a:r>
            <a:r>
              <a:rPr lang="et-EE" dirty="0" err="1"/>
              <a:t>developer.apple.com</a:t>
            </a:r>
            <a:r>
              <a:rPr lang="et-EE" dirty="0"/>
              <a:t>/</a:t>
            </a:r>
            <a:r>
              <a:rPr lang="et-EE" dirty="0" err="1"/>
              <a:t>xcode</a:t>
            </a:r>
            <a:r>
              <a:rPr lang="et-EE" dirty="0"/>
              <a:t>/ </a:t>
            </a:r>
          </a:p>
          <a:p>
            <a:pPr lvl="1"/>
            <a:r>
              <a:rPr lang="en-US" dirty="0"/>
              <a:t>Only on macOS </a:t>
            </a:r>
          </a:p>
          <a:p>
            <a:pPr lvl="1"/>
            <a:r>
              <a:rPr lang="en-US" dirty="0"/>
              <a:t>Personal mac PC (320 class has 12 computers)</a:t>
            </a:r>
          </a:p>
          <a:p>
            <a:r>
              <a:rPr lang="en-US" dirty="0"/>
              <a:t>Personal iOS device – (phone/tablet) strongly recommended</a:t>
            </a:r>
          </a:p>
          <a:p>
            <a:r>
              <a:rPr lang="en-US" dirty="0"/>
              <a:t>Use personal mac laptop for development (or RDP to somewhere)</a:t>
            </a:r>
          </a:p>
          <a:p>
            <a:r>
              <a:rPr lang="en-US" dirty="0"/>
              <a:t>Virtual machine is also a possibility(although macOS does not work well in VM’s)</a:t>
            </a:r>
          </a:p>
          <a:p>
            <a:r>
              <a:rPr lang="en-US" dirty="0"/>
              <a:t>Rent computer time from some service - popular choice</a:t>
            </a:r>
          </a:p>
          <a:p>
            <a:pPr lvl="1"/>
            <a:r>
              <a:rPr lang="en-US" dirty="0" err="1"/>
              <a:t>MacInCloud</a:t>
            </a:r>
            <a:r>
              <a:rPr lang="en-US" dirty="0"/>
              <a:t>, </a:t>
            </a:r>
            <a:r>
              <a:rPr lang="en-US" dirty="0" err="1"/>
              <a:t>HostMyApple</a:t>
            </a:r>
            <a:r>
              <a:rPr lang="en-US" dirty="0"/>
              <a:t>, </a:t>
            </a:r>
            <a:r>
              <a:rPr lang="en-US" dirty="0" err="1"/>
              <a:t>MacStadium</a:t>
            </a:r>
            <a:r>
              <a:rPr lang="en-US" dirty="0"/>
              <a:t>, </a:t>
            </a:r>
            <a:r>
              <a:rPr lang="en-US" dirty="0" err="1"/>
              <a:t>vmOSX</a:t>
            </a:r>
            <a:r>
              <a:rPr lang="en-US" dirty="0"/>
              <a:t>, </a:t>
            </a:r>
            <a:r>
              <a:rPr lang="en-US" dirty="0" err="1"/>
              <a:t>Xcloud</a:t>
            </a:r>
            <a:r>
              <a:rPr lang="en-US" dirty="0"/>
              <a:t>, </a:t>
            </a:r>
            <a:r>
              <a:rPr lang="en-US" dirty="0" err="1"/>
              <a:t>Xcodeclub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5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DFDBB-E572-C948-A24E-EA404668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48BE5-BAB4-A44E-9346-968F751FC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in git -</a:t>
            </a:r>
            <a:r>
              <a:rPr lang="en-US" dirty="0">
                <a:hlinkClick r:id="rId2"/>
              </a:rPr>
              <a:t>https://gitlab.cs.ttu.ee</a:t>
            </a:r>
            <a:r>
              <a:rPr lang="en-US" dirty="0"/>
              <a:t> – log in with Uni-ID</a:t>
            </a:r>
          </a:p>
          <a:p>
            <a:pPr lvl="1"/>
            <a:r>
              <a:rPr lang="en-US" dirty="0"/>
              <a:t>Git repo has to be named exactly: </a:t>
            </a:r>
            <a:r>
              <a:rPr lang="et-EE" b="1" dirty="0"/>
              <a:t>icd0017-2018s</a:t>
            </a:r>
          </a:p>
          <a:p>
            <a:pPr lvl="1"/>
            <a:r>
              <a:rPr lang="et-EE" dirty="0"/>
              <a:t>Grant </a:t>
            </a:r>
            <a:r>
              <a:rPr lang="et-EE" dirty="0" err="1"/>
              <a:t>Andres.Kaver</a:t>
            </a:r>
            <a:r>
              <a:rPr lang="et-EE" dirty="0"/>
              <a:t> </a:t>
            </a:r>
            <a:r>
              <a:rPr lang="et-EE" dirty="0" err="1"/>
              <a:t>developer</a:t>
            </a:r>
            <a:r>
              <a:rPr lang="et-EE" dirty="0"/>
              <a:t> </a:t>
            </a:r>
            <a:r>
              <a:rPr lang="et-EE" dirty="0" err="1"/>
              <a:t>rights</a:t>
            </a:r>
            <a:endParaRPr lang="en-US" dirty="0"/>
          </a:p>
          <a:p>
            <a:endParaRPr lang="en-US" dirty="0"/>
          </a:p>
          <a:p>
            <a:r>
              <a:rPr lang="en-US" dirty="0"/>
              <a:t>Grade is based on projects (all mandatory)</a:t>
            </a:r>
          </a:p>
          <a:p>
            <a:endParaRPr lang="en-US" dirty="0"/>
          </a:p>
          <a:p>
            <a:r>
              <a:rPr lang="en-US" dirty="0"/>
              <a:t>2-3 projects on both platforms</a:t>
            </a:r>
            <a:endParaRPr lang="et-EE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558FE-CC7E-414F-B914-FAD47D21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4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4189-4F42-3640-AFE2-1E049FA8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AE1D9-F11D-5544-8BBD-12478C2F6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http://enos.Itcollege.ee/~akaver/MobileApps</a:t>
            </a:r>
            <a:endParaRPr lang="en-US" dirty="0"/>
          </a:p>
          <a:p>
            <a:pPr lvl="1"/>
            <a:r>
              <a:rPr lang="en-US" dirty="0"/>
              <a:t>Slides, echo360, </a:t>
            </a:r>
            <a:r>
              <a:rPr lang="en-US" dirty="0" err="1"/>
              <a:t>hw</a:t>
            </a:r>
            <a:r>
              <a:rPr lang="en-US"/>
              <a:t> descriptions</a:t>
            </a:r>
          </a:p>
          <a:p>
            <a:r>
              <a:rPr lang="en-US" dirty="0"/>
              <a:t>Discord chat: </a:t>
            </a:r>
            <a:r>
              <a:rPr lang="en-US" dirty="0">
                <a:hlinkClick r:id="rId3"/>
              </a:rPr>
              <a:t>https://discord.gg/B6zvtG</a:t>
            </a:r>
            <a:r>
              <a:rPr lang="en-US" dirty="0"/>
              <a:t> (link is alive till 01.02.2019)</a:t>
            </a:r>
          </a:p>
          <a:p>
            <a:r>
              <a:rPr lang="en-US" dirty="0"/>
              <a:t>Skype: </a:t>
            </a:r>
            <a:r>
              <a:rPr lang="en-US" dirty="0" err="1"/>
              <a:t>akaver</a:t>
            </a:r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hlinkClick r:id="rId4"/>
              </a:rPr>
              <a:t>akaver@itcollege.ee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E1899-B700-AE44-B2B4-D8DDADC3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7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OS market share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80" y="1295683"/>
            <a:ext cx="9249784" cy="534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 OS market share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97" y="1216854"/>
            <a:ext cx="9330337" cy="53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2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2078</TotalTime>
  <Words>306</Words>
  <Application>Microsoft Macintosh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Native Mobile Applications - ICD0017</vt:lpstr>
      <vt:lpstr>Requirements - Android</vt:lpstr>
      <vt:lpstr>Requirements - iOS</vt:lpstr>
      <vt:lpstr>Grading</vt:lpstr>
      <vt:lpstr>Communication</vt:lpstr>
      <vt:lpstr>Mobile OS market share</vt:lpstr>
      <vt:lpstr>Tablet OS market share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61</cp:revision>
  <dcterms:created xsi:type="dcterms:W3CDTF">2015-10-15T12:35:18Z</dcterms:created>
  <dcterms:modified xsi:type="dcterms:W3CDTF">2019-02-01T21:51:52Z</dcterms:modified>
</cp:coreProperties>
</file>