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4" autoAdjust="0"/>
    <p:restoredTop sz="93156" autoAdjust="0"/>
  </p:normalViewPr>
  <p:slideViewPr>
    <p:cSldViewPr snapToGrid="0">
      <p:cViewPr varScale="1">
        <p:scale>
          <a:sx n="155" d="100"/>
          <a:sy n="15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26.10.18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292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aver@itcollege.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Apple mobile technologies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</a:t>
            </a:r>
            <a:r>
              <a:rPr lang="en-US" cap="none"/>
              <a:t>2018-2019 Fall</a:t>
            </a:r>
            <a:endParaRPr lang="en-US" cap="none" dirty="0"/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/apple</a:t>
            </a:r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Email: </a:t>
            </a:r>
            <a:r>
              <a:rPr lang="en-US" cap="none" dirty="0">
                <a:hlinkClick r:id="rId3"/>
              </a:rPr>
              <a:t>akaver@itcollege.ee</a:t>
            </a:r>
            <a:endParaRPr lang="en-US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Can View communicate </a:t>
            </a:r>
            <a:r>
              <a:rPr lang="en-US" dirty="0" err="1"/>
              <a:t>vith</a:t>
            </a:r>
            <a:r>
              <a:rPr lang="en-US" dirty="0"/>
              <a:t> Controller?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</p:spTree>
    <p:extLst>
      <p:ext uri="{BB962C8B-B14F-4D97-AF65-F5344CB8AC3E}">
        <p14:creationId xmlns:p14="http://schemas.microsoft.com/office/powerpoint/2010/main" val="62815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Communication is blind and structured. Controller can specify a target on itself and hand out an action to the View. View sends the action when events happen in UI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</p:spTree>
    <p:extLst>
      <p:ext uri="{BB962C8B-B14F-4D97-AF65-F5344CB8AC3E}">
        <p14:creationId xmlns:p14="http://schemas.microsoft.com/office/powerpoint/2010/main" val="32044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Sometimes View needs to synchronize with the Controller.</a:t>
            </a:r>
          </a:p>
          <a:p>
            <a:pPr algn="ctr"/>
            <a:r>
              <a:rPr lang="en-US" dirty="0"/>
              <a:t>Will, should, did, </a:t>
            </a:r>
            <a:r>
              <a:rPr lang="mr-IN" dirty="0"/>
              <a:t>…</a:t>
            </a:r>
            <a:r>
              <a:rPr lang="et-EE" dirty="0"/>
              <a:t>. (</a:t>
            </a:r>
            <a:r>
              <a:rPr lang="et-EE" dirty="0" err="1"/>
              <a:t>willScroll</a:t>
            </a:r>
            <a:r>
              <a:rPr lang="et-EE" dirty="0"/>
              <a:t>, </a:t>
            </a:r>
            <a:r>
              <a:rPr lang="et-EE" dirty="0" err="1"/>
              <a:t>shouldScroll</a:t>
            </a:r>
            <a:r>
              <a:rPr lang="et-EE" dirty="0"/>
              <a:t>, </a:t>
            </a:r>
            <a:r>
              <a:rPr lang="et-EE" dirty="0" err="1"/>
              <a:t>didScroll</a:t>
            </a:r>
            <a:r>
              <a:rPr lang="et-EE" dirty="0"/>
              <a:t>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3" name="5-Point Star 32"/>
          <p:cNvSpPr/>
          <p:nvPr/>
        </p:nvSpPr>
        <p:spPr>
          <a:xfrm>
            <a:off x="7567780" y="4340536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696078" y="4078176"/>
            <a:ext cx="174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 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did</a:t>
            </a:r>
          </a:p>
        </p:txBody>
      </p:sp>
    </p:spTree>
    <p:extLst>
      <p:ext uri="{BB962C8B-B14F-4D97-AF65-F5344CB8AC3E}">
        <p14:creationId xmlns:p14="http://schemas.microsoft.com/office/powerpoint/2010/main" val="81210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/>
              <a:t>Controller</a:t>
            </a:r>
            <a:r>
              <a:rPr lang="et-EE" dirty="0"/>
              <a:t> </a:t>
            </a:r>
            <a:r>
              <a:rPr lang="et-EE" dirty="0" err="1"/>
              <a:t>sets</a:t>
            </a:r>
            <a:r>
              <a:rPr lang="et-EE" dirty="0"/>
              <a:t> </a:t>
            </a:r>
            <a:r>
              <a:rPr lang="et-EE" dirty="0" err="1"/>
              <a:t>itself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View’s</a:t>
            </a:r>
            <a:r>
              <a:rPr lang="et-EE" dirty="0"/>
              <a:t> </a:t>
            </a:r>
            <a:r>
              <a:rPr lang="et-EE" dirty="0" err="1"/>
              <a:t>delegate</a:t>
            </a:r>
            <a:r>
              <a:rPr lang="et-EE" dirty="0"/>
              <a:t>. </a:t>
            </a:r>
          </a:p>
          <a:p>
            <a:pPr algn="ctr"/>
            <a:r>
              <a:rPr lang="et-EE" dirty="0" err="1"/>
              <a:t>Delegate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set</a:t>
            </a:r>
            <a:r>
              <a:rPr lang="et-EE" dirty="0"/>
              <a:t> </a:t>
            </a:r>
            <a:r>
              <a:rPr lang="et-EE" dirty="0" err="1"/>
              <a:t>via</a:t>
            </a:r>
            <a:r>
              <a:rPr lang="et-EE" dirty="0"/>
              <a:t> </a:t>
            </a:r>
            <a:r>
              <a:rPr lang="et-EE" dirty="0" err="1"/>
              <a:t>protocol</a:t>
            </a:r>
            <a:r>
              <a:rPr lang="et-EE" dirty="0"/>
              <a:t>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</p:spTree>
    <p:extLst>
      <p:ext uri="{BB962C8B-B14F-4D97-AF65-F5344CB8AC3E}">
        <p14:creationId xmlns:p14="http://schemas.microsoft.com/office/powerpoint/2010/main" val="167570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Views do not own the data they display.</a:t>
            </a:r>
          </a:p>
          <a:p>
            <a:pPr algn="ctr"/>
            <a:r>
              <a:rPr lang="en-US" dirty="0"/>
              <a:t>If needed, they have a protocol to acquire it.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30509" y="4817125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5" name="5-Point Star 34"/>
          <p:cNvSpPr/>
          <p:nvPr/>
        </p:nvSpPr>
        <p:spPr>
          <a:xfrm>
            <a:off x="7452707" y="4843048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Controllers are almost always that data source (not Model).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</p:spTree>
    <p:extLst>
      <p:ext uri="{BB962C8B-B14F-4D97-AF65-F5344CB8AC3E}">
        <p14:creationId xmlns:p14="http://schemas.microsoft.com/office/powerpoint/2010/main" val="1142020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Controllers interpret/format Model information for View.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</p:spTree>
    <p:extLst>
      <p:ext uri="{BB962C8B-B14F-4D97-AF65-F5344CB8AC3E}">
        <p14:creationId xmlns:p14="http://schemas.microsoft.com/office/powerpoint/2010/main" val="70035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Can the Model talk directly to the Controller?</a:t>
            </a:r>
          </a:p>
          <a:p>
            <a:pPr algn="ctr"/>
            <a:r>
              <a:rPr lang="en-US" dirty="0"/>
              <a:t>No, they are UI independent. But sometimes Model (network) needs to inform, that data has changed.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</p:spTree>
    <p:extLst>
      <p:ext uri="{BB962C8B-B14F-4D97-AF65-F5344CB8AC3E}">
        <p14:creationId xmlns:p14="http://schemas.microsoft.com/office/powerpoint/2010/main" val="755199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Broadcast (messaging) mechanism is used for this. Interested parties can subscribe to these messages (Controllers and Models).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target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action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should       did</a:t>
            </a: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delegate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data source</a:t>
            </a:r>
          </a:p>
        </p:txBody>
      </p:sp>
      <p:sp>
        <p:nvSpPr>
          <p:cNvPr id="52" name="Line Callout 2 51"/>
          <p:cNvSpPr/>
          <p:nvPr/>
        </p:nvSpPr>
        <p:spPr>
          <a:xfrm rot="18489453">
            <a:off x="4069749" y="1554167"/>
            <a:ext cx="197643" cy="178328"/>
          </a:xfrm>
          <a:prstGeom prst="borderCallout2">
            <a:avLst>
              <a:gd name="adj1" fmla="val 98065"/>
              <a:gd name="adj2" fmla="val 42991"/>
              <a:gd name="adj3" fmla="val 106203"/>
              <a:gd name="adj4" fmla="val 53459"/>
              <a:gd name="adj5" fmla="val 368420"/>
              <a:gd name="adj6" fmla="val 5054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loud Callout 52"/>
          <p:cNvSpPr/>
          <p:nvPr/>
        </p:nvSpPr>
        <p:spPr>
          <a:xfrm>
            <a:off x="2256292" y="3455741"/>
            <a:ext cx="454172" cy="325354"/>
          </a:xfrm>
          <a:prstGeom prst="cloudCallout">
            <a:avLst>
              <a:gd name="adj1" fmla="val 8500"/>
              <a:gd name="adj2" fmla="val 16300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368323" y="3016693"/>
            <a:ext cx="1552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Notification &amp; KVO</a:t>
            </a:r>
          </a:p>
        </p:txBody>
      </p:sp>
    </p:spTree>
    <p:extLst>
      <p:ext uri="{BB962C8B-B14F-4D97-AF65-F5344CB8AC3E}">
        <p14:creationId xmlns:p14="http://schemas.microsoft.com/office/powerpoint/2010/main" val="26440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556A5-F696-9D40-8222-B80A46DF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AAEE5-18E8-6747-A0AC-B08678436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  <a:p>
            <a:r>
              <a:rPr lang="en-US" dirty="0"/>
              <a:t>Initialization (constructors)</a:t>
            </a:r>
          </a:p>
          <a:p>
            <a:r>
              <a:rPr lang="en-US" dirty="0"/>
              <a:t>Struct vs class</a:t>
            </a:r>
          </a:p>
          <a:p>
            <a:r>
              <a:rPr lang="en-US" dirty="0"/>
              <a:t>Static</a:t>
            </a:r>
          </a:p>
          <a:p>
            <a:r>
              <a:rPr lang="en-US" dirty="0" err="1"/>
              <a:t>Optionals</a:t>
            </a:r>
            <a:endParaRPr lang="en-US" dirty="0"/>
          </a:p>
          <a:p>
            <a:r>
              <a:rPr lang="en-US" dirty="0"/>
              <a:t>Dictionary&lt;</a:t>
            </a:r>
            <a:r>
              <a:rPr lang="en-US" dirty="0" err="1"/>
              <a:t>KeyType</a:t>
            </a:r>
            <a:r>
              <a:rPr lang="en-US" dirty="0"/>
              <a:t>, </a:t>
            </a:r>
            <a:r>
              <a:rPr lang="en-US" dirty="0" err="1"/>
              <a:t>ValueType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93444-7C49-0842-8364-2FFB5BFC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B5E5E6-013F-C749-96C1-05A1E94EC791}"/>
              </a:ext>
            </a:extLst>
          </p:cNvPr>
          <p:cNvSpPr txBox="1"/>
          <p:nvPr/>
        </p:nvSpPr>
        <p:spPr>
          <a:xfrm>
            <a:off x="9562454" y="30221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1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</p:spTree>
    <p:extLst>
      <p:ext uri="{BB962C8B-B14F-4D97-AF65-F5344CB8AC3E}">
        <p14:creationId xmlns:p14="http://schemas.microsoft.com/office/powerpoint/2010/main" val="1555197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1ED3-D046-A146-925A-CAE4CE7EC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– HW01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B4043-5ACC-B04E-87D5-3931DE3B0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54374" cy="41954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Get the Memory game working as demonstrated in lectures 1 and 2. Type in all the code. Do not copy/paste from anywhere. </a:t>
            </a:r>
          </a:p>
          <a:p>
            <a:r>
              <a:rPr lang="en-US" dirty="0"/>
              <a:t>Add more cards to the game. </a:t>
            </a:r>
          </a:p>
          <a:p>
            <a:r>
              <a:rPr lang="en-US" dirty="0"/>
              <a:t>Add a “New Game” button to your UI which ends the current game in progress and begins a brand new game. </a:t>
            </a:r>
          </a:p>
          <a:p>
            <a:r>
              <a:rPr lang="en-US" dirty="0"/>
              <a:t>Currently the cards in the Model are not randomized (that’s why matching cards end up always in the same place in our UI). Shuffle the cards in Memory’s </a:t>
            </a:r>
            <a:r>
              <a:rPr lang="en-US" dirty="0" err="1"/>
              <a:t>init</a:t>
            </a:r>
            <a:r>
              <a:rPr lang="en-US" dirty="0"/>
              <a:t>() method. </a:t>
            </a:r>
          </a:p>
          <a:p>
            <a:r>
              <a:rPr lang="en-US" dirty="0"/>
              <a:t>Give your game the concept of a “theme”. A theme determines the set of emoji from which cards are chosen. All emoji in a given theme are related by that theme. Your game should have at least 4 different themes and should choose a random theme each time a new game starts. </a:t>
            </a:r>
          </a:p>
          <a:p>
            <a:r>
              <a:rPr lang="en-US" dirty="0"/>
              <a:t>Your architecture must make it possible to add a new theme in a single line of code. </a:t>
            </a:r>
          </a:p>
          <a:p>
            <a:r>
              <a:rPr lang="en-US" dirty="0"/>
              <a:t>Add a game score label to your UI. Score the game by giving 2 points for every match and penalizing 1 point for every previously seen card that is involved in a mismatch. </a:t>
            </a:r>
          </a:p>
          <a:p>
            <a:r>
              <a:rPr lang="en-US" dirty="0"/>
              <a:t>Tracking the flip count almost certainly does not belong in your Controller in a proper MVC architecture. Fix it. </a:t>
            </a:r>
          </a:p>
          <a:p>
            <a:r>
              <a:rPr lang="en-US" dirty="0"/>
              <a:t>All new UI you add should be nicely laid out and look good in portrait mode on an iPhone X.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1F5BE-D172-6E44-8372-CAA5E272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8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EA92-37DA-A749-9184-4C82ADA3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– Homework 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76786-9F34-404A-9B1B-1219F3AB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should be uploaded to the </a:t>
            </a:r>
            <a:br>
              <a:rPr lang="en-US" dirty="0"/>
            </a:br>
            <a:r>
              <a:rPr lang="en-US" dirty="0" err="1"/>
              <a:t>git.akaver.com</a:t>
            </a:r>
            <a:r>
              <a:rPr lang="en-US" dirty="0"/>
              <a:t>/itk-mobileapps-2018-fall</a:t>
            </a:r>
          </a:p>
          <a:p>
            <a:r>
              <a:rPr lang="en-US" dirty="0"/>
              <a:t>Deadline – Wednesday (05.12.2018) 23:59 before next meeting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7030D-9302-EF43-93D0-108AFA54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8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your application is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</p:spTree>
    <p:extLst>
      <p:ext uri="{BB962C8B-B14F-4D97-AF65-F5344CB8AC3E}">
        <p14:creationId xmlns:p14="http://schemas.microsoft.com/office/powerpoint/2010/main" val="60952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your application 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635" y="1399090"/>
            <a:ext cx="58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How your Model is presented to the user (UI logic)</a:t>
            </a:r>
          </a:p>
        </p:txBody>
      </p:sp>
    </p:spTree>
    <p:extLst>
      <p:ext uri="{BB962C8B-B14F-4D97-AF65-F5344CB8AC3E}">
        <p14:creationId xmlns:p14="http://schemas.microsoft.com/office/powerpoint/2010/main" val="176137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is divided into 3 logical units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your application 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635" y="1399090"/>
            <a:ext cx="58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How your Model is presented to the user (UI logic)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01500" y="3759456"/>
            <a:ext cx="366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UI Components and layout</a:t>
            </a:r>
          </a:p>
        </p:txBody>
      </p:sp>
    </p:spTree>
    <p:extLst>
      <p:ext uri="{BB962C8B-B14F-4D97-AF65-F5344CB8AC3E}">
        <p14:creationId xmlns:p14="http://schemas.microsoft.com/office/powerpoint/2010/main" val="758274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8772" y="559483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Communication management is the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9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8102" y="5630629"/>
            <a:ext cx="581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Controlles</a:t>
            </a:r>
            <a:r>
              <a:rPr lang="en-US" dirty="0"/>
              <a:t> can communicate with their Model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30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8102" y="5630629"/>
            <a:ext cx="581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Controlles</a:t>
            </a:r>
            <a:r>
              <a:rPr lang="en-US" dirty="0"/>
              <a:t> can communicate with their Model</a:t>
            </a:r>
          </a:p>
          <a:p>
            <a:pPr algn="ctr"/>
            <a:r>
              <a:rPr lang="en-US" dirty="0"/>
              <a:t>and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</p:spTree>
    <p:extLst>
      <p:ext uri="{BB962C8B-B14F-4D97-AF65-F5344CB8AC3E}">
        <p14:creationId xmlns:p14="http://schemas.microsoft.com/office/powerpoint/2010/main" val="39791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 and View should </a:t>
            </a:r>
            <a:r>
              <a:rPr lang="en-US"/>
              <a:t>never speak to each other!!!!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outlet</a:t>
            </a:r>
          </a:p>
        </p:txBody>
      </p:sp>
    </p:spTree>
    <p:extLst>
      <p:ext uri="{BB962C8B-B14F-4D97-AF65-F5344CB8AC3E}">
        <p14:creationId xmlns:p14="http://schemas.microsoft.com/office/powerpoint/2010/main" val="448820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6007</TotalTime>
  <Words>782</Words>
  <Application>Microsoft Macintosh PowerPoint</Application>
  <PresentationFormat>Widescreen</PresentationFormat>
  <Paragraphs>199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Mangal</vt:lpstr>
      <vt:lpstr>Wingdings 3</vt:lpstr>
      <vt:lpstr>Ion</vt:lpstr>
      <vt:lpstr>Introduction to Apple mobile technologies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topics</vt:lpstr>
      <vt:lpstr>IOS – HW01</vt:lpstr>
      <vt:lpstr>iOS – Homework 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151</cp:revision>
  <dcterms:created xsi:type="dcterms:W3CDTF">2015-10-15T12:35:18Z</dcterms:created>
  <dcterms:modified xsi:type="dcterms:W3CDTF">2018-10-26T20:02:13Z</dcterms:modified>
</cp:coreProperties>
</file>