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3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07.10.19</a:t>
            </a:fld>
            <a:endParaRPr lang="et-E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10/7/19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10/7/19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10/7/19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10/7/19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10/7/19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10/7/19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10/7/19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10/7/19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10/7/19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10/7/19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10/7/19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10/7/19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10/7/19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10/7/19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10/7/19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10/7/19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10/7/19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10/7/19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lab.cs.ttu.e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iscord.gg/rEF9n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4" y="494852"/>
            <a:ext cx="9954479" cy="4282529"/>
          </a:xfrm>
        </p:spPr>
        <p:txBody>
          <a:bodyPr/>
          <a:lstStyle/>
          <a:p>
            <a:r>
              <a:rPr lang="et-EE" sz="6000" dirty="0" err="1"/>
              <a:t>Web</a:t>
            </a:r>
            <a:r>
              <a:rPr lang="et-EE" sz="6000" dirty="0"/>
              <a:t> </a:t>
            </a:r>
            <a:r>
              <a:rPr lang="et-EE" sz="6000" dirty="0" err="1"/>
              <a:t>Applications</a:t>
            </a:r>
            <a:r>
              <a:rPr lang="et-EE" sz="6000" dirty="0"/>
              <a:t> </a:t>
            </a:r>
            <a:r>
              <a:rPr lang="et-EE" sz="6000" dirty="0" err="1"/>
              <a:t>Security</a:t>
            </a:r>
            <a:br>
              <a:rPr lang="et-EE" sz="6000" dirty="0"/>
            </a:br>
            <a:r>
              <a:rPr lang="et-EE" sz="6000" dirty="0"/>
              <a:t>INTRO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5024806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/>
              <a:t>IT College, Andres Käver, 2019-2020, autumn semester</a:t>
            </a:r>
          </a:p>
          <a:p>
            <a:r>
              <a:rPr lang="en-US" cap="none" dirty="0"/>
              <a:t>Web: http://enos.Itcollege.ee/~</a:t>
            </a:r>
            <a:r>
              <a:rPr lang="en-US" cap="none" dirty="0" err="1"/>
              <a:t>akaver</a:t>
            </a:r>
            <a:r>
              <a:rPr lang="en-US" cap="none" dirty="0"/>
              <a:t>/</a:t>
            </a:r>
            <a:r>
              <a:rPr lang="en-US" cap="none" dirty="0" err="1"/>
              <a:t>WebSec</a:t>
            </a:r>
            <a:endParaRPr lang="en-US" cap="none" dirty="0"/>
          </a:p>
          <a:p>
            <a:r>
              <a:rPr lang="en-US" cap="none" dirty="0"/>
              <a:t>Skype: akaver   Email: </a:t>
            </a:r>
            <a:r>
              <a:rPr lang="en-US" cap="none" dirty="0">
                <a:hlinkClick r:id="rId2"/>
              </a:rPr>
              <a:t>akaver@itcollege.ee</a:t>
            </a:r>
            <a:endParaRPr lang="en-US" cap="none" dirty="0"/>
          </a:p>
          <a:p>
            <a:endParaRPr lang="en-US" cap="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56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30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55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21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817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75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requirements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Projects in git (</a:t>
            </a:r>
            <a:r>
              <a:rPr lang="en-US" dirty="0">
                <a:hlinkClick r:id="rId2"/>
              </a:rPr>
              <a:t>https://gitlab.cs.ttu.ee</a:t>
            </a:r>
            <a:r>
              <a:rPr lang="en-US" dirty="0"/>
              <a:t> )</a:t>
            </a:r>
            <a:br>
              <a:rPr lang="en-US" dirty="0"/>
            </a:br>
            <a:r>
              <a:rPr lang="en-US" dirty="0"/>
              <a:t>Repository has to be named </a:t>
            </a:r>
            <a:br>
              <a:rPr lang="en-US" dirty="0"/>
            </a:br>
            <a:r>
              <a:rPr lang="en-US" b="1" dirty="0"/>
              <a:t>ics0031-2019f</a:t>
            </a:r>
          </a:p>
          <a:p>
            <a:r>
              <a:rPr lang="en-US" dirty="0"/>
              <a:t>Demo projects are here:</a:t>
            </a:r>
            <a:br>
              <a:rPr lang="en-US" dirty="0"/>
            </a:br>
            <a:r>
              <a:rPr lang="en-US" dirty="0"/>
              <a:t>http://</a:t>
            </a:r>
            <a:r>
              <a:rPr lang="en-US" dirty="0" err="1"/>
              <a:t>git.akaver.com</a:t>
            </a:r>
            <a:r>
              <a:rPr lang="en-US" dirty="0"/>
              <a:t>/ics0031-2019f/</a:t>
            </a:r>
          </a:p>
          <a:p>
            <a:r>
              <a:rPr lang="en-US" dirty="0"/>
              <a:t>If possible, use personal laptop for everything</a:t>
            </a:r>
          </a:p>
          <a:p>
            <a:r>
              <a:rPr lang="et-EE" dirty="0" err="1"/>
              <a:t>We</a:t>
            </a:r>
            <a:r>
              <a:rPr lang="et-EE" dirty="0"/>
              <a:t> </a:t>
            </a:r>
            <a:r>
              <a:rPr lang="et-EE" dirty="0" err="1"/>
              <a:t>will</a:t>
            </a:r>
            <a:r>
              <a:rPr lang="et-EE" dirty="0"/>
              <a:t> </a:t>
            </a:r>
            <a:r>
              <a:rPr lang="et-EE" dirty="0" err="1"/>
              <a:t>use</a:t>
            </a:r>
            <a:r>
              <a:rPr lang="et-EE" dirty="0"/>
              <a:t> </a:t>
            </a:r>
            <a:r>
              <a:rPr lang="et-EE" dirty="0" err="1"/>
              <a:t>several</a:t>
            </a:r>
            <a:r>
              <a:rPr lang="et-EE" dirty="0"/>
              <a:t> </a:t>
            </a:r>
            <a:r>
              <a:rPr lang="et-EE" dirty="0" err="1"/>
              <a:t>platforms</a:t>
            </a:r>
            <a:r>
              <a:rPr lang="et-EE" dirty="0"/>
              <a:t> and </a:t>
            </a:r>
            <a:r>
              <a:rPr lang="et-EE" dirty="0" err="1"/>
              <a:t>languages</a:t>
            </a:r>
            <a:r>
              <a:rPr lang="et-EE" dirty="0"/>
              <a:t> </a:t>
            </a:r>
            <a:r>
              <a:rPr lang="et-EE" dirty="0" err="1"/>
              <a:t>during</a:t>
            </a:r>
            <a:r>
              <a:rPr lang="et-EE" dirty="0"/>
              <a:t> </a:t>
            </a:r>
            <a:r>
              <a:rPr lang="et-EE" dirty="0" err="1"/>
              <a:t>course</a:t>
            </a:r>
            <a:endParaRPr lang="et-EE" dirty="0"/>
          </a:p>
          <a:p>
            <a:pPr lvl="1"/>
            <a:r>
              <a:rPr lang="en-US" dirty="0"/>
              <a:t>J</a:t>
            </a:r>
            <a:r>
              <a:rPr lang="et-EE" dirty="0"/>
              <a:t>ava, </a:t>
            </a:r>
            <a:r>
              <a:rPr lang="et-EE" dirty="0" err="1"/>
              <a:t>php</a:t>
            </a:r>
            <a:r>
              <a:rPr lang="et-EE" dirty="0"/>
              <a:t>, C#, </a:t>
            </a:r>
            <a:r>
              <a:rPr lang="et-EE" dirty="0" err="1"/>
              <a:t>JavaScript</a:t>
            </a:r>
            <a:r>
              <a:rPr lang="et-EE" dirty="0"/>
              <a:t>, C/C++, </a:t>
            </a:r>
            <a:r>
              <a:rPr lang="et-EE" dirty="0" err="1"/>
              <a:t>Python</a:t>
            </a:r>
            <a:r>
              <a:rPr lang="et-EE" dirty="0"/>
              <a:t>, </a:t>
            </a:r>
            <a:r>
              <a:rPr lang="et-EE" dirty="0" err="1"/>
              <a:t>etc</a:t>
            </a:r>
            <a:r>
              <a:rPr lang="et-EE" dirty="0"/>
              <a:t>..</a:t>
            </a:r>
          </a:p>
          <a:p>
            <a:pPr lvl="1"/>
            <a:r>
              <a:rPr lang="et-EE" dirty="0"/>
              <a:t>Linux, Windows</a:t>
            </a:r>
          </a:p>
          <a:p>
            <a:pPr lvl="1"/>
            <a:r>
              <a:rPr lang="et-EE" dirty="0" err="1"/>
              <a:t>MySql</a:t>
            </a:r>
            <a:r>
              <a:rPr lang="et-EE" dirty="0"/>
              <a:t>, MS SQL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055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What, Why, How, </a:t>
            </a:r>
            <a:r>
              <a:rPr lang="mr-IN" dirty="0"/>
              <a:t>…</a:t>
            </a:r>
            <a:r>
              <a:rPr lang="et-EE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Web applications security</a:t>
            </a:r>
          </a:p>
          <a:p>
            <a:pPr lvl="1"/>
            <a:r>
              <a:rPr lang="en-US" dirty="0"/>
              <a:t>Security principles</a:t>
            </a:r>
          </a:p>
          <a:p>
            <a:pPr lvl="1"/>
            <a:r>
              <a:rPr lang="en-US" dirty="0"/>
              <a:t>Cryptography</a:t>
            </a:r>
          </a:p>
          <a:p>
            <a:pPr lvl="1"/>
            <a:r>
              <a:rPr lang="en-US" dirty="0"/>
              <a:t>Input Validation</a:t>
            </a:r>
          </a:p>
          <a:p>
            <a:pPr lvl="1"/>
            <a:r>
              <a:rPr lang="en-US" dirty="0"/>
              <a:t>Output Encoding</a:t>
            </a:r>
          </a:p>
          <a:p>
            <a:pPr lvl="1"/>
            <a:r>
              <a:rPr lang="en-US" dirty="0"/>
              <a:t>Authentication and Password Management</a:t>
            </a:r>
          </a:p>
          <a:p>
            <a:pPr lvl="1"/>
            <a:r>
              <a:rPr lang="en-US" dirty="0"/>
              <a:t>Session Management</a:t>
            </a:r>
          </a:p>
          <a:p>
            <a:pPr lvl="1"/>
            <a:r>
              <a:rPr lang="en-US" dirty="0"/>
              <a:t>Access Control</a:t>
            </a:r>
          </a:p>
          <a:p>
            <a:pPr lvl="1"/>
            <a:r>
              <a:rPr lang="en-US" dirty="0"/>
              <a:t>Error Handling and Logging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909283" y="2578435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1"/>
            <a:r>
              <a:rPr lang="en-US"/>
              <a:t>Data </a:t>
            </a:r>
            <a:r>
              <a:rPr lang="en-US" dirty="0"/>
              <a:t>Protection</a:t>
            </a:r>
          </a:p>
          <a:p>
            <a:pPr lvl="1"/>
            <a:r>
              <a:rPr lang="en-US" dirty="0"/>
              <a:t>Communication Security</a:t>
            </a:r>
          </a:p>
          <a:p>
            <a:pPr lvl="1"/>
            <a:r>
              <a:rPr lang="en-US" dirty="0"/>
              <a:t>System Configuration</a:t>
            </a:r>
          </a:p>
          <a:p>
            <a:pPr lvl="1"/>
            <a:r>
              <a:rPr lang="en-US" dirty="0"/>
              <a:t>Database Security</a:t>
            </a:r>
          </a:p>
          <a:p>
            <a:pPr lvl="1"/>
            <a:r>
              <a:rPr lang="en-US" dirty="0"/>
              <a:t>File Management</a:t>
            </a:r>
          </a:p>
          <a:p>
            <a:pPr lvl="1"/>
            <a:r>
              <a:rPr lang="en-US" dirty="0"/>
              <a:t>Memory Management</a:t>
            </a:r>
          </a:p>
          <a:p>
            <a:pPr lvl="1"/>
            <a:r>
              <a:rPr lang="en-US" dirty="0"/>
              <a:t>General Coding Practices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285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Fundamentals - 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234425" cy="4195481"/>
          </a:xfrm>
        </p:spPr>
        <p:txBody>
          <a:bodyPr/>
          <a:lstStyle/>
          <a:p>
            <a:r>
              <a:rPr lang="en-US" dirty="0"/>
              <a:t>Confidentiality</a:t>
            </a:r>
            <a:br>
              <a:rPr lang="en-US" dirty="0"/>
            </a:br>
            <a:r>
              <a:rPr lang="en-US" dirty="0"/>
              <a:t>Only those with the correct authorization can access the data</a:t>
            </a:r>
          </a:p>
          <a:p>
            <a:r>
              <a:rPr lang="en-US" dirty="0"/>
              <a:t>Integrity</a:t>
            </a:r>
            <a:br>
              <a:rPr lang="en-US" dirty="0"/>
            </a:br>
            <a:r>
              <a:rPr lang="en-US" dirty="0"/>
              <a:t>Protecting data against unauthorized modification, or assuring data trustworthiness</a:t>
            </a:r>
          </a:p>
          <a:p>
            <a:r>
              <a:rPr lang="en-US" dirty="0"/>
              <a:t>Availability</a:t>
            </a:r>
            <a:br>
              <a:rPr lang="en-US" dirty="0"/>
            </a:br>
            <a:r>
              <a:rPr lang="en-US" dirty="0"/>
              <a:t>Ensuring the presence of information or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781" y="295729"/>
            <a:ext cx="4848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11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Fundamentals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CIA is often extended with</a:t>
            </a:r>
          </a:p>
          <a:p>
            <a:r>
              <a:rPr lang="en-US" dirty="0"/>
              <a:t>Authentication</a:t>
            </a:r>
          </a:p>
          <a:p>
            <a:pPr lvl="1"/>
            <a:r>
              <a:rPr lang="en-US" dirty="0"/>
              <a:t>Authentication is about confirming the identity of the entity that wants to interact with a secure system.</a:t>
            </a:r>
          </a:p>
          <a:p>
            <a:r>
              <a:rPr lang="en-US" dirty="0"/>
              <a:t>Authorization</a:t>
            </a:r>
          </a:p>
          <a:p>
            <a:pPr lvl="1"/>
            <a:r>
              <a:rPr lang="en-US" dirty="0"/>
              <a:t>Authorization is about specifying access rights to secure resources. It is normally preceded by </a:t>
            </a:r>
            <a:r>
              <a:rPr lang="en-US" i="1" dirty="0"/>
              <a:t>Authentication</a:t>
            </a:r>
            <a:r>
              <a:rPr lang="en-US" dirty="0"/>
              <a:t>.</a:t>
            </a:r>
          </a:p>
          <a:p>
            <a:r>
              <a:rPr lang="en-US" dirty="0"/>
              <a:t>Auditing</a:t>
            </a:r>
          </a:p>
          <a:p>
            <a:pPr lvl="1"/>
            <a:r>
              <a:rPr lang="en-US" dirty="0"/>
              <a:t>Auditing is about keeping track of implementation-level events, as well as domain-level events taking place in a system. It can provide not only technical information about the running system, but also proof that particular actions have been performed. "</a:t>
            </a:r>
            <a:r>
              <a:rPr lang="en-US" i="1" dirty="0"/>
              <a:t>Who</a:t>
            </a:r>
            <a:r>
              <a:rPr lang="en-US" dirty="0"/>
              <a:t> did </a:t>
            </a:r>
            <a:r>
              <a:rPr lang="en-US" i="1" dirty="0"/>
              <a:t>What</a:t>
            </a:r>
            <a:r>
              <a:rPr lang="en-US" dirty="0"/>
              <a:t>? </a:t>
            </a:r>
            <a:r>
              <a:rPr lang="en-US" i="1" dirty="0"/>
              <a:t>When</a:t>
            </a:r>
            <a:r>
              <a:rPr lang="en-US" dirty="0"/>
              <a:t>? And potentially </a:t>
            </a:r>
            <a:r>
              <a:rPr lang="en-US" i="1" dirty="0"/>
              <a:t>How</a:t>
            </a:r>
            <a:r>
              <a:rPr lang="en-US" dirty="0"/>
              <a:t>?"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1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00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communication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2"/>
              </a:rPr>
              <a:t>https://discord.gg/rEF9nt</a:t>
            </a:r>
            <a:r>
              <a:rPr lang="en-US" dirty="0"/>
              <a:t> (link is live till 03.09.2019 evening)</a:t>
            </a:r>
          </a:p>
          <a:p>
            <a:endParaRPr lang="en-US" dirty="0"/>
          </a:p>
          <a:p>
            <a:r>
              <a:rPr lang="en-US" dirty="0"/>
              <a:t>Mandatory username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(Uni-ID)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Andres </a:t>
            </a:r>
            <a:r>
              <a:rPr lang="en-US" dirty="0" err="1"/>
              <a:t>Kaver</a:t>
            </a:r>
            <a:r>
              <a:rPr lang="en-US" dirty="0"/>
              <a:t> (</a:t>
            </a:r>
            <a:r>
              <a:rPr lang="en-US" dirty="0" err="1"/>
              <a:t>Andres.Kaver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92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5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29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10240</TotalTime>
  <Words>163</Words>
  <Application>Microsoft Macintosh PowerPoint</Application>
  <PresentationFormat>Widescreen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Ion</vt:lpstr>
      <vt:lpstr>Web Applications Security INTRO</vt:lpstr>
      <vt:lpstr>Technical requirements</vt:lpstr>
      <vt:lpstr>What, Why, How, ….</vt:lpstr>
      <vt:lpstr>Security Fundamentals - CIA</vt:lpstr>
      <vt:lpstr>Security Fundamentals</vt:lpstr>
      <vt:lpstr>PowerPoint Presentation</vt:lpstr>
      <vt:lpstr>Discord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creator>andres käver</dc:creator>
  <cp:lastModifiedBy>Andres Käver</cp:lastModifiedBy>
  <cp:revision>60</cp:revision>
  <dcterms:created xsi:type="dcterms:W3CDTF">2015-10-15T12:35:18Z</dcterms:created>
  <dcterms:modified xsi:type="dcterms:W3CDTF">2019-10-07T13:25:07Z</dcterms:modified>
</cp:coreProperties>
</file>