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8" autoAdjust="0"/>
    <p:restoredTop sz="94660"/>
  </p:normalViewPr>
  <p:slideViewPr>
    <p:cSldViewPr snapToGrid="0">
      <p:cViewPr varScale="1">
        <p:scale>
          <a:sx n="181" d="100"/>
          <a:sy n="181" d="100"/>
        </p:scale>
        <p:origin x="1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14.09.18</a:t>
            </a:fld>
            <a:endParaRPr lang="et-E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4" y="494852"/>
            <a:ext cx="9954479" cy="4282529"/>
          </a:xfrm>
        </p:spPr>
        <p:txBody>
          <a:bodyPr/>
          <a:lstStyle/>
          <a:p>
            <a:r>
              <a:rPr lang="et-EE" sz="6000" dirty="0" err="1"/>
              <a:t>Web</a:t>
            </a:r>
            <a:r>
              <a:rPr lang="et-EE" sz="6000" dirty="0"/>
              <a:t> </a:t>
            </a:r>
            <a:r>
              <a:rPr lang="et-EE" sz="6000" dirty="0" err="1"/>
              <a:t>Applications</a:t>
            </a:r>
            <a:r>
              <a:rPr lang="et-EE" sz="6000" dirty="0"/>
              <a:t> </a:t>
            </a:r>
            <a:r>
              <a:rPr lang="et-EE" sz="6000" dirty="0" err="1"/>
              <a:t>Security</a:t>
            </a:r>
            <a:br>
              <a:rPr lang="et-EE" sz="6000" dirty="0"/>
            </a:br>
            <a:r>
              <a:rPr lang="et-EE" sz="6000" dirty="0"/>
              <a:t>INTRO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/>
              <a:t>IT College, Andres Käver</a:t>
            </a:r>
            <a:r>
              <a:rPr lang="en-US" cap="none"/>
              <a:t>, 2018-2019, </a:t>
            </a:r>
            <a:r>
              <a:rPr lang="en-US" cap="none" dirty="0"/>
              <a:t>autumn semester</a:t>
            </a:r>
          </a:p>
          <a:p>
            <a:r>
              <a:rPr lang="en-US" cap="none" dirty="0"/>
              <a:t>Web: http://enos.Itcollege.ee/~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WebSec</a:t>
            </a:r>
            <a:endParaRPr lang="en-US" cap="none" dirty="0"/>
          </a:p>
          <a:p>
            <a:r>
              <a:rPr lang="en-US" cap="none" dirty="0"/>
              <a:t>Skype: akaver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3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2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1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7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requirements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in git (</a:t>
            </a:r>
            <a:r>
              <a:rPr lang="en-US" dirty="0" err="1"/>
              <a:t>git.akaver.com</a:t>
            </a:r>
            <a:r>
              <a:rPr lang="en-US" dirty="0"/>
              <a:t>)</a:t>
            </a:r>
          </a:p>
          <a:p>
            <a:r>
              <a:rPr lang="en-US" dirty="0"/>
              <a:t>If possible, use personal laptop for everything</a:t>
            </a:r>
          </a:p>
          <a:p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will</a:t>
            </a:r>
            <a:r>
              <a:rPr lang="et-EE" dirty="0"/>
              <a:t> </a:t>
            </a:r>
            <a:r>
              <a:rPr lang="et-EE" dirty="0" err="1"/>
              <a:t>use</a:t>
            </a:r>
            <a:r>
              <a:rPr lang="et-EE" dirty="0"/>
              <a:t> </a:t>
            </a:r>
            <a:r>
              <a:rPr lang="et-EE" dirty="0" err="1"/>
              <a:t>several</a:t>
            </a:r>
            <a:r>
              <a:rPr lang="et-EE" dirty="0"/>
              <a:t> </a:t>
            </a:r>
            <a:r>
              <a:rPr lang="et-EE" dirty="0" err="1"/>
              <a:t>platforms</a:t>
            </a:r>
            <a:r>
              <a:rPr lang="et-EE" dirty="0"/>
              <a:t> and </a:t>
            </a:r>
            <a:r>
              <a:rPr lang="et-EE" dirty="0" err="1"/>
              <a:t>languages</a:t>
            </a:r>
            <a:r>
              <a:rPr lang="et-EE" dirty="0"/>
              <a:t> </a:t>
            </a:r>
            <a:r>
              <a:rPr lang="et-EE" dirty="0" err="1"/>
              <a:t>during</a:t>
            </a:r>
            <a:r>
              <a:rPr lang="et-EE" dirty="0"/>
              <a:t> </a:t>
            </a:r>
            <a:r>
              <a:rPr lang="et-EE" dirty="0" err="1"/>
              <a:t>course</a:t>
            </a:r>
            <a:endParaRPr lang="et-EE" dirty="0"/>
          </a:p>
          <a:p>
            <a:pPr lvl="1"/>
            <a:r>
              <a:rPr lang="en-US" dirty="0"/>
              <a:t>J</a:t>
            </a:r>
            <a:r>
              <a:rPr lang="et-EE" dirty="0"/>
              <a:t>ava, </a:t>
            </a:r>
            <a:r>
              <a:rPr lang="et-EE" dirty="0" err="1"/>
              <a:t>php</a:t>
            </a:r>
            <a:r>
              <a:rPr lang="et-EE" dirty="0"/>
              <a:t>, C#, </a:t>
            </a:r>
            <a:r>
              <a:rPr lang="et-EE" dirty="0" err="1"/>
              <a:t>JavaScript</a:t>
            </a:r>
            <a:r>
              <a:rPr lang="et-EE" dirty="0"/>
              <a:t>, C/C++, </a:t>
            </a:r>
            <a:r>
              <a:rPr lang="et-EE" dirty="0" err="1"/>
              <a:t>Python</a:t>
            </a:r>
            <a:r>
              <a:rPr lang="et-EE" dirty="0"/>
              <a:t>, </a:t>
            </a:r>
            <a:r>
              <a:rPr lang="et-EE" dirty="0" err="1"/>
              <a:t>etc</a:t>
            </a:r>
            <a:r>
              <a:rPr lang="et-EE" dirty="0"/>
              <a:t>..</a:t>
            </a:r>
          </a:p>
          <a:p>
            <a:pPr lvl="1"/>
            <a:r>
              <a:rPr lang="et-EE" dirty="0"/>
              <a:t>Linux, Windows</a:t>
            </a:r>
          </a:p>
          <a:p>
            <a:pPr lvl="1"/>
            <a:r>
              <a:rPr lang="et-EE" dirty="0" err="1"/>
              <a:t>MySql</a:t>
            </a:r>
            <a:r>
              <a:rPr lang="et-EE" dirty="0"/>
              <a:t>, MS 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Why, How, </a:t>
            </a:r>
            <a:r>
              <a:rPr lang="mr-IN" dirty="0"/>
              <a:t>…</a:t>
            </a:r>
            <a:r>
              <a:rPr lang="et-EE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applications security</a:t>
            </a:r>
          </a:p>
          <a:p>
            <a:pPr lvl="1"/>
            <a:r>
              <a:rPr lang="en-US" dirty="0"/>
              <a:t>Security principles</a:t>
            </a:r>
          </a:p>
          <a:p>
            <a:pPr lvl="1"/>
            <a:r>
              <a:rPr lang="en-US" dirty="0"/>
              <a:t>Cryptography</a:t>
            </a:r>
          </a:p>
          <a:p>
            <a:pPr lvl="1"/>
            <a:r>
              <a:rPr lang="en-US" dirty="0"/>
              <a:t>Input Validation</a:t>
            </a:r>
          </a:p>
          <a:p>
            <a:pPr lvl="1"/>
            <a:r>
              <a:rPr lang="en-US" dirty="0"/>
              <a:t>Output Encoding</a:t>
            </a:r>
          </a:p>
          <a:p>
            <a:pPr lvl="1"/>
            <a:r>
              <a:rPr lang="en-US" dirty="0"/>
              <a:t>Authentication and Password Management</a:t>
            </a:r>
          </a:p>
          <a:p>
            <a:pPr lvl="1"/>
            <a:r>
              <a:rPr lang="en-US" dirty="0"/>
              <a:t>Session Management</a:t>
            </a:r>
          </a:p>
          <a:p>
            <a:pPr lvl="1"/>
            <a:r>
              <a:rPr lang="en-US" dirty="0"/>
              <a:t>Access Control</a:t>
            </a:r>
          </a:p>
          <a:p>
            <a:pPr lvl="1"/>
            <a:r>
              <a:rPr lang="en-US" dirty="0"/>
              <a:t>Error Handling and Logging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09283" y="2578435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en-US"/>
              <a:t>Data </a:t>
            </a:r>
            <a:r>
              <a:rPr lang="en-US" dirty="0"/>
              <a:t>Protection</a:t>
            </a:r>
          </a:p>
          <a:p>
            <a:pPr lvl="1"/>
            <a:r>
              <a:rPr lang="en-US" dirty="0"/>
              <a:t>Communication Security</a:t>
            </a:r>
          </a:p>
          <a:p>
            <a:pPr lvl="1"/>
            <a:r>
              <a:rPr lang="en-US" dirty="0"/>
              <a:t>System Configuration</a:t>
            </a:r>
          </a:p>
          <a:p>
            <a:pPr lvl="1"/>
            <a:r>
              <a:rPr lang="en-US" dirty="0"/>
              <a:t>Database Security</a:t>
            </a:r>
          </a:p>
          <a:p>
            <a:pPr lvl="1"/>
            <a:r>
              <a:rPr lang="en-US" dirty="0"/>
              <a:t>File Management</a:t>
            </a:r>
          </a:p>
          <a:p>
            <a:pPr lvl="1"/>
            <a:r>
              <a:rPr lang="en-US" dirty="0"/>
              <a:t>Memory Management</a:t>
            </a:r>
          </a:p>
          <a:p>
            <a:pPr lvl="1"/>
            <a:r>
              <a:rPr lang="en-US" dirty="0"/>
              <a:t>General Coding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8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Fundamentals - 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234425" cy="4195481"/>
          </a:xfrm>
        </p:spPr>
        <p:txBody>
          <a:bodyPr/>
          <a:lstStyle/>
          <a:p>
            <a:r>
              <a:rPr lang="en-US" dirty="0"/>
              <a:t>Confidentiality</a:t>
            </a:r>
            <a:br>
              <a:rPr lang="en-US" dirty="0"/>
            </a:br>
            <a:r>
              <a:rPr lang="en-US" dirty="0"/>
              <a:t>Only those with the correct authorization can access the data</a:t>
            </a:r>
          </a:p>
          <a:p>
            <a:r>
              <a:rPr lang="en-US" dirty="0"/>
              <a:t>Integrity</a:t>
            </a:r>
            <a:br>
              <a:rPr lang="en-US" dirty="0"/>
            </a:br>
            <a:r>
              <a:rPr lang="en-US" dirty="0"/>
              <a:t>Protecting data against unauthorized modification, or assuring data trustworthiness</a:t>
            </a:r>
          </a:p>
          <a:p>
            <a:r>
              <a:rPr lang="en-US" dirty="0"/>
              <a:t>Availability</a:t>
            </a:r>
            <a:br>
              <a:rPr lang="en-US" dirty="0"/>
            </a:br>
            <a:r>
              <a:rPr lang="en-US" dirty="0"/>
              <a:t>Ensuring the presence of information or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781" y="295729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1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CIA is often extended with</a:t>
            </a:r>
          </a:p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Authentication is about confirming the identity of the entity that wants to interact with a secure system.</a:t>
            </a:r>
          </a:p>
          <a:p>
            <a:r>
              <a:rPr lang="en-US" dirty="0"/>
              <a:t>Authorization</a:t>
            </a:r>
          </a:p>
          <a:p>
            <a:pPr lvl="1"/>
            <a:r>
              <a:rPr lang="en-US" dirty="0"/>
              <a:t>Authorization is about specifying access rights to secure resources. It is normally preceded by </a:t>
            </a:r>
            <a:r>
              <a:rPr lang="en-US" i="1" dirty="0"/>
              <a:t>Authentication</a:t>
            </a:r>
            <a:r>
              <a:rPr lang="en-US" dirty="0"/>
              <a:t>.</a:t>
            </a:r>
          </a:p>
          <a:p>
            <a:r>
              <a:rPr lang="en-US" dirty="0"/>
              <a:t>Auditing</a:t>
            </a:r>
          </a:p>
          <a:p>
            <a:pPr lvl="1"/>
            <a:r>
              <a:rPr lang="en-US" dirty="0"/>
              <a:t>Auditing is about keeping track of implementation-level events, as well as domain-level events taking place in a system. It can provide not only technical information about the running system, but also proof that particular actions have been performed. "</a:t>
            </a:r>
            <a:r>
              <a:rPr lang="en-US" i="1" dirty="0"/>
              <a:t>Who</a:t>
            </a:r>
            <a:r>
              <a:rPr lang="en-US" dirty="0"/>
              <a:t> did </a:t>
            </a:r>
            <a:r>
              <a:rPr lang="en-US" i="1" dirty="0"/>
              <a:t>What</a:t>
            </a:r>
            <a:r>
              <a:rPr lang="en-US" dirty="0"/>
              <a:t>? </a:t>
            </a:r>
            <a:r>
              <a:rPr lang="en-US" i="1" dirty="0"/>
              <a:t>When</a:t>
            </a:r>
            <a:r>
              <a:rPr lang="en-US" dirty="0"/>
              <a:t>? And potentially </a:t>
            </a:r>
            <a:r>
              <a:rPr lang="en-US" i="1" dirty="0"/>
              <a:t>How</a:t>
            </a:r>
            <a:r>
              <a:rPr lang="en-US" dirty="0"/>
              <a:t>?"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0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9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2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6927</TotalTime>
  <Words>197</Words>
  <Application>Microsoft Macintosh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Mangal</vt:lpstr>
      <vt:lpstr>Wingdings 3</vt:lpstr>
      <vt:lpstr>Ion</vt:lpstr>
      <vt:lpstr>Web Applications Security INTRO</vt:lpstr>
      <vt:lpstr>Technical requirements</vt:lpstr>
      <vt:lpstr>What, Why, How, ….</vt:lpstr>
      <vt:lpstr>Security Fundamentals - CIA</vt:lpstr>
      <vt:lpstr>Security Fundamentals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56</cp:revision>
  <dcterms:created xsi:type="dcterms:W3CDTF">2015-10-15T12:35:18Z</dcterms:created>
  <dcterms:modified xsi:type="dcterms:W3CDTF">2018-09-14T11:08:27Z</dcterms:modified>
</cp:coreProperties>
</file>