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05.10.18</a:t>
            </a:fld>
            <a:endParaRPr lang="et-E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tmt2016" TargetMode="External"/><Relationship Id="rId2" Type="http://schemas.openxmlformats.org/officeDocument/2006/relationships/hyperlink" Target="https://sourceforge.net/projects/owaspbwa/fil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4" y="494852"/>
            <a:ext cx="9954479" cy="4282529"/>
          </a:xfrm>
        </p:spPr>
        <p:txBody>
          <a:bodyPr/>
          <a:lstStyle/>
          <a:p>
            <a:r>
              <a:rPr lang="et-EE" sz="6000" dirty="0" err="1"/>
              <a:t>Web</a:t>
            </a:r>
            <a:r>
              <a:rPr lang="et-EE" sz="6000" dirty="0"/>
              <a:t> </a:t>
            </a:r>
            <a:r>
              <a:rPr lang="et-EE" sz="6000" dirty="0" err="1"/>
              <a:t>Applications</a:t>
            </a:r>
            <a:r>
              <a:rPr lang="et-EE" sz="6000" dirty="0"/>
              <a:t> </a:t>
            </a:r>
            <a:r>
              <a:rPr lang="et-EE" sz="6000" dirty="0" err="1"/>
              <a:t>Security</a:t>
            </a:r>
            <a:br>
              <a:rPr lang="et-EE" sz="6000" dirty="0"/>
            </a:br>
            <a:r>
              <a:rPr lang="et-EE" sz="6000" dirty="0" err="1"/>
              <a:t>What</a:t>
            </a:r>
            <a:r>
              <a:rPr lang="et-EE" sz="6000" dirty="0"/>
              <a:t> are </a:t>
            </a:r>
            <a:r>
              <a:rPr lang="et-EE" sz="6000" dirty="0" err="1"/>
              <a:t>web</a:t>
            </a:r>
            <a:r>
              <a:rPr lang="et-EE" sz="6000" dirty="0"/>
              <a:t> </a:t>
            </a:r>
            <a:r>
              <a:rPr lang="et-EE" sz="6000" dirty="0" err="1"/>
              <a:t>Applications</a:t>
            </a:r>
            <a:r>
              <a:rPr lang="et-EE" sz="6000" dirty="0"/>
              <a:t>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5024806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Fall semester</a:t>
            </a:r>
          </a:p>
          <a:p>
            <a:r>
              <a:rPr lang="en-US" cap="none" dirty="0"/>
              <a:t>Web: http://enos.Itcollege.ee/~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WebSec</a:t>
            </a:r>
            <a:endParaRPr lang="en-US" cap="none" dirty="0"/>
          </a:p>
          <a:p>
            <a:r>
              <a:rPr lang="en-US" cap="none" dirty="0"/>
              <a:t>Skype: akaver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4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and modify for your choice of VM engine</a:t>
            </a:r>
          </a:p>
          <a:p>
            <a:pPr lvl="1"/>
            <a:r>
              <a:rPr lang="en-US" dirty="0"/>
              <a:t>OWASP Broken Web Applications Project</a:t>
            </a:r>
          </a:p>
          <a:p>
            <a:pPr lvl="1"/>
            <a:r>
              <a:rPr lang="en-US" dirty="0">
                <a:hlinkClick r:id="rId2"/>
              </a:rPr>
              <a:t>https://sourceforge.net/projects/owaspbwa/files/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Install into windows</a:t>
            </a:r>
          </a:p>
          <a:p>
            <a:pPr lvl="1"/>
            <a:r>
              <a:rPr lang="en-US" dirty="0"/>
              <a:t>Microsoft Threat Modeling Tool 2016</a:t>
            </a:r>
          </a:p>
          <a:p>
            <a:pPr lvl="1" fontAlgn="base"/>
            <a:r>
              <a:rPr lang="en-US" dirty="0">
                <a:hlinkClick r:id="rId3"/>
              </a:rPr>
              <a:t>http://aka.ms/tmt2016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0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web was just static pages, no dynamic interaction with user was possible</a:t>
            </a:r>
          </a:p>
          <a:p>
            <a:r>
              <a:rPr lang="en-US" dirty="0"/>
              <a:t>CGI (Common Gateway Interface) was developed </a:t>
            </a:r>
            <a:r>
              <a:rPr lang="mr-IN" dirty="0"/>
              <a:t>–</a:t>
            </a:r>
            <a:r>
              <a:rPr lang="en-US" dirty="0"/>
              <a:t> allows input from user to be sent to an external program/script and then result rendered back to the user.</a:t>
            </a:r>
          </a:p>
          <a:p>
            <a:r>
              <a:rPr lang="en-US" dirty="0"/>
              <a:t>CGI is very rare now, but the concept is parent to all current web technologies.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9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-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CGI </a:t>
            </a:r>
            <a:r>
              <a:rPr lang="mr-IN" dirty="0"/>
              <a:t>–</a:t>
            </a:r>
            <a:r>
              <a:rPr lang="en-US" dirty="0"/>
              <a:t> mostly not used today. Very fast, applications are written in C/C++.</a:t>
            </a:r>
          </a:p>
          <a:p>
            <a:pPr lvl="1"/>
            <a:r>
              <a:rPr lang="en-US" dirty="0"/>
              <a:t>Low level languages don</a:t>
            </a:r>
            <a:r>
              <a:rPr lang="mr-IN" dirty="0"/>
              <a:t>’</a:t>
            </a:r>
            <a:r>
              <a:rPr lang="en-US" dirty="0"/>
              <a:t>t have direct HTML output.</a:t>
            </a:r>
          </a:p>
          <a:p>
            <a:pPr lvl="1"/>
            <a:r>
              <a:rPr lang="en-US" dirty="0"/>
              <a:t>Write-compile-deploy cycle is slow.</a:t>
            </a:r>
          </a:p>
          <a:p>
            <a:pPr lvl="1"/>
            <a:r>
              <a:rPr lang="en-US" dirty="0"/>
              <a:t>CGI does not support session/authorization controls.</a:t>
            </a:r>
          </a:p>
          <a:p>
            <a:pPr lvl="1"/>
            <a:r>
              <a:rPr lang="en-US" dirty="0"/>
              <a:t>Language barrier is high.</a:t>
            </a:r>
          </a:p>
          <a:p>
            <a:pPr lvl="1"/>
            <a:r>
              <a:rPr lang="en-US" dirty="0"/>
              <a:t>C and C++ suffer from buffer overflow and resource leaks.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-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</a:t>
            </a:r>
            <a:r>
              <a:rPr lang="mr-IN" dirty="0"/>
              <a:t>–</a:t>
            </a:r>
            <a:r>
              <a:rPr lang="en-US" dirty="0"/>
              <a:t> low level components (C/C++), living within execution context of webserver itself. </a:t>
            </a:r>
          </a:p>
          <a:p>
            <a:r>
              <a:rPr lang="en-US" dirty="0"/>
              <a:t>Apache server modules, MS ISAPI.</a:t>
            </a:r>
          </a:p>
          <a:p>
            <a:r>
              <a:rPr lang="en-US" dirty="0"/>
              <a:t>Perl, PHP, MS ASP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-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Scripting </a:t>
            </a:r>
            <a:r>
              <a:rPr lang="mr-IN" dirty="0"/>
              <a:t>–</a:t>
            </a:r>
            <a:r>
              <a:rPr lang="en-US" dirty="0"/>
              <a:t> interpreters run script code within the web server process. </a:t>
            </a:r>
          </a:p>
          <a:p>
            <a:r>
              <a:rPr lang="en-US" dirty="0"/>
              <a:t>Not compiled </a:t>
            </a:r>
            <a:r>
              <a:rPr lang="mr-IN" dirty="0"/>
              <a:t>–</a:t>
            </a:r>
            <a:r>
              <a:rPr lang="en-US" dirty="0"/>
              <a:t> write-deploy-run cycle is quicker. </a:t>
            </a:r>
          </a:p>
          <a:p>
            <a:r>
              <a:rPr lang="en-US" dirty="0"/>
              <a:t>Usually do not suffer from buffer overflows or resource leaks.</a:t>
            </a:r>
          </a:p>
          <a:p>
            <a:endParaRPr lang="en-US" dirty="0"/>
          </a:p>
          <a:p>
            <a:r>
              <a:rPr lang="en-US" dirty="0"/>
              <a:t>Most are not strongly typed and do not promote good programming practices.</a:t>
            </a:r>
          </a:p>
          <a:p>
            <a:r>
              <a:rPr lang="en-US" dirty="0"/>
              <a:t>Slower.</a:t>
            </a:r>
          </a:p>
          <a:p>
            <a:r>
              <a:rPr lang="en-US" dirty="0"/>
              <a:t>As apps grow, codebase becomes unmaintainable.</a:t>
            </a:r>
          </a:p>
          <a:p>
            <a:r>
              <a:rPr lang="en-US" dirty="0"/>
              <a:t>Multi-tier large scale apps are hard to implement.</a:t>
            </a:r>
          </a:p>
          <a:p>
            <a:r>
              <a:rPr lang="en-US" dirty="0"/>
              <a:t>ASP, Perl, Python, PHP,</a:t>
            </a:r>
            <a:r>
              <a:rPr lang="mr-IN" dirty="0"/>
              <a:t>…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3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-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frameworks </a:t>
            </a:r>
            <a:r>
              <a:rPr lang="mr-IN" dirty="0"/>
              <a:t>–</a:t>
            </a:r>
            <a:r>
              <a:rPr lang="en-US" dirty="0"/>
              <a:t> J2EE, ASP.NET</a:t>
            </a:r>
          </a:p>
          <a:p>
            <a:r>
              <a:rPr lang="en-US" dirty="0"/>
              <a:t>J2EE</a:t>
            </a:r>
          </a:p>
          <a:p>
            <a:pPr lvl="1"/>
            <a:r>
              <a:rPr lang="en-US" dirty="0"/>
              <a:t>Fast (almost on the level of C++)</a:t>
            </a:r>
          </a:p>
          <a:p>
            <a:pPr lvl="1"/>
            <a:r>
              <a:rPr lang="en-US" dirty="0"/>
              <a:t>Large distributed apps</a:t>
            </a:r>
          </a:p>
          <a:p>
            <a:pPr lvl="1"/>
            <a:r>
              <a:rPr lang="en-US" dirty="0"/>
              <a:t>Session and </a:t>
            </a:r>
            <a:r>
              <a:rPr lang="en-US" dirty="0" err="1"/>
              <a:t>auth</a:t>
            </a:r>
            <a:r>
              <a:rPr lang="en-US" dirty="0"/>
              <a:t> controls</a:t>
            </a:r>
          </a:p>
          <a:p>
            <a:pPr lvl="1"/>
            <a:r>
              <a:rPr lang="en-US" dirty="0"/>
              <a:t>Strongly typed- prevents many common security and programming issues</a:t>
            </a:r>
          </a:p>
          <a:p>
            <a:pPr lvl="1"/>
            <a:r>
              <a:rPr lang="en-US" dirty="0"/>
              <a:t>Hard to learn (similar to 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5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-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ASP.NET</a:t>
            </a:r>
          </a:p>
          <a:p>
            <a:pPr lvl="1"/>
            <a:r>
              <a:rPr lang="en-US" dirty="0"/>
              <a:t>.NET framework, just in time MSIL compiler</a:t>
            </a:r>
          </a:p>
          <a:p>
            <a:pPr lvl="1"/>
            <a:r>
              <a:rPr lang="en-US" dirty="0"/>
              <a:t>Lot of J2EE problem areas are improved</a:t>
            </a:r>
          </a:p>
          <a:p>
            <a:pPr lvl="1"/>
            <a:r>
              <a:rPr lang="en-US" dirty="0"/>
              <a:t>Easier to do smaller apps</a:t>
            </a:r>
          </a:p>
          <a:p>
            <a:pPr lvl="1"/>
            <a:r>
              <a:rPr lang="en-US" dirty="0"/>
              <a:t>Supports many languages, garbage collection, buffer overflow protection</a:t>
            </a:r>
          </a:p>
          <a:p>
            <a:pPr lvl="1"/>
            <a:r>
              <a:rPr lang="en-US" dirty="0"/>
              <a:t>Fast (near to C++ speed), ASP.NET Core is even faster</a:t>
            </a:r>
          </a:p>
          <a:p>
            <a:pPr lvl="1"/>
            <a:r>
              <a:rPr lang="en-US" dirty="0"/>
              <a:t>Strongly typed</a:t>
            </a:r>
          </a:p>
          <a:p>
            <a:pPr lvl="1"/>
            <a:r>
              <a:rPr lang="en-US" dirty="0"/>
              <a:t>Used to be windows centric </a:t>
            </a:r>
            <a:r>
              <a:rPr lang="mr-IN" dirty="0"/>
              <a:t>–</a:t>
            </a:r>
            <a:r>
              <a:rPr lang="en-US" dirty="0"/>
              <a:t> but not anymore. Native support on most platforms (</a:t>
            </a:r>
            <a:r>
              <a:rPr lang="en-US" dirty="0" err="1"/>
              <a:t>.net</a:t>
            </a:r>
            <a:r>
              <a:rPr lang="en-US" dirty="0"/>
              <a:t> core)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2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small scale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applications are small/medium scale.</a:t>
            </a:r>
          </a:p>
          <a:p>
            <a:r>
              <a:rPr lang="en-US" dirty="0"/>
              <a:t>Usual architecture is simple linear procedural script.</a:t>
            </a:r>
          </a:p>
          <a:p>
            <a:r>
              <a:rPr lang="en-US" dirty="0"/>
              <a:t>Can be written in any language/platform (rarer on J2EE or ASP.NET)</a:t>
            </a:r>
          </a:p>
          <a:p>
            <a:r>
              <a:rPr lang="en-US" dirty="0"/>
              <a:t>Easy to write, fewer skills are needed to maintain the code</a:t>
            </a:r>
          </a:p>
          <a:p>
            <a:r>
              <a:rPr lang="en-US" dirty="0"/>
              <a:t>Many typical issues</a:t>
            </a:r>
          </a:p>
          <a:p>
            <a:pPr lvl="1"/>
            <a:r>
              <a:rPr lang="en-US" dirty="0"/>
              <a:t>Dynamic </a:t>
            </a:r>
            <a:r>
              <a:rPr lang="en-US" dirty="0" err="1"/>
              <a:t>db</a:t>
            </a:r>
            <a:r>
              <a:rPr lang="en-US" dirty="0"/>
              <a:t> queries constructed from direct user input</a:t>
            </a:r>
          </a:p>
          <a:p>
            <a:pPr lvl="1"/>
            <a:r>
              <a:rPr lang="en-US" dirty="0"/>
              <a:t>Bad user input validation</a:t>
            </a:r>
          </a:p>
          <a:p>
            <a:pPr lvl="1"/>
            <a:r>
              <a:rPr lang="en-US" dirty="0"/>
              <a:t>Poor error handling</a:t>
            </a:r>
          </a:p>
          <a:p>
            <a:pPr lvl="1"/>
            <a:r>
              <a:rPr lang="en-US" dirty="0"/>
              <a:t>Weak session/</a:t>
            </a:r>
            <a:r>
              <a:rPr lang="en-US" dirty="0" err="1"/>
              <a:t>auth</a:t>
            </a:r>
            <a:r>
              <a:rPr lang="en-US" dirty="0"/>
              <a:t>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1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WebApp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large scale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different architecture to that of simple survey or feedback form.</a:t>
            </a:r>
          </a:p>
          <a:p>
            <a:r>
              <a:rPr lang="en-US" dirty="0"/>
              <a:t>Scalable architecture becomes necessity (rather than being an luxury) </a:t>
            </a:r>
            <a:r>
              <a:rPr lang="mr-IN" dirty="0"/>
              <a:t>–</a:t>
            </a:r>
            <a:r>
              <a:rPr lang="en-US" dirty="0"/>
              <a:t> when more than 5 tables in database or more than 20-50 functions to user are provided.</a:t>
            </a:r>
          </a:p>
          <a:p>
            <a:r>
              <a:rPr lang="en-US" dirty="0"/>
              <a:t>Often divided into tiers and broken down into re-usable chunks - allows distributed application (at the expense of complexity).</a:t>
            </a:r>
          </a:p>
          <a:p>
            <a:r>
              <a:rPr lang="en-US" dirty="0"/>
              <a:t>MVC is common pattern.</a:t>
            </a:r>
          </a:p>
          <a:p>
            <a:r>
              <a:rPr lang="en-US" dirty="0"/>
              <a:t>Microservices, docker. Good automatic scalability, high complexity.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75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8490</TotalTime>
  <Words>606</Words>
  <Application>Microsoft Macintosh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Mangal</vt:lpstr>
      <vt:lpstr>Wingdings 3</vt:lpstr>
      <vt:lpstr>Ion</vt:lpstr>
      <vt:lpstr>Web Applications Security What are web Applications?</vt:lpstr>
      <vt:lpstr>Web Applications - overview</vt:lpstr>
      <vt:lpstr>WebApp - Technologies</vt:lpstr>
      <vt:lpstr>WebApp - Technologies</vt:lpstr>
      <vt:lpstr>WebApp - Technologies</vt:lpstr>
      <vt:lpstr>WebApp - Technologies</vt:lpstr>
      <vt:lpstr>WebApp - Technologies</vt:lpstr>
      <vt:lpstr>WebApp – small scale apps</vt:lpstr>
      <vt:lpstr>WebApp – large scale apps</vt:lpstr>
      <vt:lpstr>PowerPoint Presentation</vt:lpstr>
      <vt:lpstr>TODO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72</cp:revision>
  <dcterms:created xsi:type="dcterms:W3CDTF">2015-10-15T12:35:18Z</dcterms:created>
  <dcterms:modified xsi:type="dcterms:W3CDTF">2018-10-05T14:58:50Z</dcterms:modified>
</cp:coreProperties>
</file>