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6085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ASP.NET MVC</a:t>
            </a:r>
            <a:br>
              <a:rPr lang="et-EE" dirty="0" smtClean="0"/>
            </a:br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24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Mida, milleks, kuidas, jne.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Kuidas tehakse veebirakendusi tänapäevaste arendusvahenditega.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Mustrid ja tehnoloogiad – MVC jmt, Entity Framework (Code First), Unit of Work, Dependency injection</a:t>
            </a:r>
            <a:r>
              <a:rPr lang="et-EE" smtClean="0"/>
              <a:t>, Repository, koodihaldus</a:t>
            </a:r>
            <a:r>
              <a:rPr lang="et-EE" dirty="0" smtClean="0"/>
              <a:t>, 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2-liikmelised grupid + õppejõud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jaotatud mitmeks vaheetapiks, et ei kuhjuks lõppu</a:t>
            </a:r>
          </a:p>
        </p:txBody>
      </p:sp>
    </p:spTree>
    <p:extLst>
      <p:ext uri="{BB962C8B-B14F-4D97-AF65-F5344CB8AC3E}">
        <p14:creationId xmlns:p14="http://schemas.microsoft.com/office/powerpoint/2010/main" val="109050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50% projekt, 15% teoreetiline eksam, 35% praktiline eksam.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Kõikides hinde osades &gt;50% nõue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sisu suhteliselt lihtne, 5-10 seotud olemit (pluss kasutajahaldus).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Põhirõhk mustritel ja tehnoloogiatel.</a:t>
            </a:r>
          </a:p>
        </p:txBody>
      </p:sp>
    </p:spTree>
    <p:extLst>
      <p:ext uri="{BB962C8B-B14F-4D97-AF65-F5344CB8AC3E}">
        <p14:creationId xmlns:p14="http://schemas.microsoft.com/office/powerpoint/2010/main" val="61106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2-liikmelised meeskonnad – ei mingit tegemisest viilimist ja vastutuse hajumist (+ õppejõud)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Sisu lihtne, 5-10 seotud olemit + kasutajate haldus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praktiline projekt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Võimalikud teemad: CRM, raamatukogu, retseptiraamat, küsimustikud, flashcards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62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etapid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Meeskonna moodustamine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projekti idee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TFS seadistatud, commitid kõigilt liikmetelt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 kirjeldatud, joonistatud umbkaudsed ekraanivormid – ZZ/YY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Tööjaotus, olemid ja ekraanivormid jagatud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MVC põhi olemas, koos mõne vaate ja kontrolleriga. Mudel ja äriloogika eraldi projektides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Deploy seadistatud ja prototüüp servis olemas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50% vaadetest olemas, vaatemudelid, kasutajate autentimine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90% vaadetest olemas, masterpages jne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Internatsionaliseerimine ja valideerimine valmis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Viimane lihv, kõik on valmis projekti esitlemiseks– </a:t>
            </a:r>
            <a:r>
              <a:rPr lang="et-EE" sz="2000" dirty="0"/>
              <a:t>ZZ/YY</a:t>
            </a:r>
          </a:p>
        </p:txBody>
      </p:sp>
    </p:spTree>
    <p:extLst>
      <p:ext uri="{BB962C8B-B14F-4D97-AF65-F5344CB8AC3E}">
        <p14:creationId xmlns:p14="http://schemas.microsoft.com/office/powerpoint/2010/main" val="16395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Loengud/praktikumid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01 – MVC muster, WebForms vs asp.net MVC, näidisaplikatsioon, tugevalt tüübitud vaated ja viewbag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02 – Entity Framework Code First, migreerimine, andmete kuvamine, linq, andmete loomine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03 – andmete kuvamine (komponendid), autoriseerimine, failide upload, tfs, deploy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04 – Vaated. Razor, code expressions, code blocks, osalised vaated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05 – html helperid, pagineerimine, custom html helper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06 – routing </a:t>
            </a:r>
            <a:r>
              <a:rPr lang="et-EE" sz="2000" smtClean="0"/>
              <a:t>ja </a:t>
            </a:r>
            <a:r>
              <a:rPr lang="et-EE" sz="2000" smtClean="0"/>
              <a:t>kontrollerid</a:t>
            </a:r>
            <a:r>
              <a:rPr lang="et-EE" sz="2000" dirty="0" smtClean="0"/>
              <a:t>, valideerimine, lokalisatsioon, IoC/dependency injection, 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07 – bundles, minification, virtual paths, js transformatsioon, CachedRepository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08 - reserv</a:t>
            </a:r>
          </a:p>
        </p:txBody>
      </p:sp>
    </p:spTree>
    <p:extLst>
      <p:ext uri="{BB962C8B-B14F-4D97-AF65-F5344CB8AC3E}">
        <p14:creationId xmlns:p14="http://schemas.microsoft.com/office/powerpoint/2010/main" val="3696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Tunniplaan 2014, kaugõpe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 - sissejuhatus</a:t>
            </a:r>
            <a:br>
              <a:rPr lang="et-EE" dirty="0" smtClean="0"/>
            </a:b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 – projekti kaitsmine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Arvestus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640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2387</TotalTime>
  <Words>363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ASP.NET MVC Sissejuhatus</vt:lpstr>
      <vt:lpstr>Mida, milleks, kuidas, jne.</vt:lpstr>
      <vt:lpstr>Hinne</vt:lpstr>
      <vt:lpstr>Projekt</vt:lpstr>
      <vt:lpstr>Projekti etapid</vt:lpstr>
      <vt:lpstr>Loengud/praktikumid</vt:lpstr>
      <vt:lpstr>Tunniplaan 2014, kaugõpe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25</cp:revision>
  <dcterms:created xsi:type="dcterms:W3CDTF">2013-03-02T11:37:05Z</dcterms:created>
  <dcterms:modified xsi:type="dcterms:W3CDTF">2014-03-07T12:19:47Z</dcterms:modified>
</cp:coreProperties>
</file>