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DA6C-9B9D-46AE-A1AA-2CD036BB5290}" type="datetimeFigureOut">
              <a:rPr lang="et-EE" smtClean="0"/>
              <a:t>19/05/14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5D774-EADF-4FFA-9396-DDA410C82C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46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41D8148-A881-47AC-ADC7-DE552970BA1A}" type="datetime1">
              <a:rPr lang="en-US" smtClean="0"/>
              <a:t>19/05/14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90050E-A408-4C6D-A2E7-B6F1D1C14B96}" type="datetime1">
              <a:rPr lang="en-US" smtClean="0"/>
              <a:t>19/05/14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50F0EE-8B1E-4199-B67B-F8971B7C3029}" type="datetime1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FF8F78-6726-428D-AAF0-754DEEBAD008}" type="datetime1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635004-7C01-411F-A28C-F07DA6040926}" type="datetime1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716D916-E450-4B76-BB56-22B6AC0E8B5F}" type="datetime1">
              <a:rPr lang="en-US" smtClean="0"/>
              <a:t>19/05/14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92A6317-213F-405A-8E4A-F028E25FEC85}" type="datetime1">
              <a:rPr lang="en-US" smtClean="0"/>
              <a:t>19/05/14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E6918FF-7CF3-4B68-81B4-1D7AD374DF83}" type="datetime1">
              <a:rPr lang="en-US" smtClean="0"/>
              <a:t>19/05/14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B3C704E-FAA2-49C3-AAD1-6AAE5AD874D4}" type="datetime1">
              <a:rPr lang="en-US" smtClean="0"/>
              <a:t>19/05/14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D2B55D-ED86-4A56-AD9D-ED3C6582C860}" type="datetime1">
              <a:rPr lang="en-US" smtClean="0"/>
              <a:t>19/05/14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D7F3A595-FE53-4EBA-9DC4-1556A962962E}" type="datetime1">
              <a:rPr lang="en-US" smtClean="0"/>
              <a:t>19/05/14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8E7F1995-E8FA-49B3-99AD-50C07D69E89D}" type="datetime1">
              <a:rPr lang="en-US" smtClean="0"/>
              <a:t>19/05/14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Asp.net </a:t>
            </a:r>
            <a:r>
              <a:rPr lang="et-EE" dirty="0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MVC5 Identity &amp; Security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83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THE 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579296" cy="39604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Mait Poska &amp; Andres Käver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93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&amp;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No Authentication</a:t>
            </a:r>
          </a:p>
          <a:p>
            <a:pPr lvl="1"/>
            <a:r>
              <a:rPr lang="en-US" dirty="0" smtClean="0"/>
              <a:t>All anonymous users</a:t>
            </a:r>
          </a:p>
          <a:p>
            <a:r>
              <a:rPr lang="en-US" dirty="0" smtClean="0"/>
              <a:t>Individual User Accounts</a:t>
            </a:r>
          </a:p>
          <a:p>
            <a:pPr lvl="1"/>
            <a:r>
              <a:rPr lang="en-US" dirty="0" smtClean="0"/>
              <a:t>Forms authentication (SQL)</a:t>
            </a:r>
          </a:p>
          <a:p>
            <a:pPr lvl="1"/>
            <a:r>
              <a:rPr lang="en-US" dirty="0" smtClean="0"/>
              <a:t>Google, Facebook, Twitter, MS</a:t>
            </a:r>
          </a:p>
          <a:p>
            <a:r>
              <a:rPr lang="en-US" dirty="0" smtClean="0"/>
              <a:t>Organizational Accounts</a:t>
            </a:r>
          </a:p>
          <a:p>
            <a:pPr lvl="1"/>
            <a:r>
              <a:rPr lang="en-US" dirty="0" smtClean="0"/>
              <a:t>Active directory Federation Services (Azure, Office 365)</a:t>
            </a:r>
          </a:p>
          <a:p>
            <a:r>
              <a:rPr lang="en-US" dirty="0" smtClean="0"/>
              <a:t>Windows Authentication</a:t>
            </a:r>
          </a:p>
          <a:p>
            <a:pPr lvl="1"/>
            <a:r>
              <a:rPr lang="en-US" dirty="0" smtClean="0"/>
              <a:t>Intranet – no anonymous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896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Request &amp; User – set by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116832"/>
          </a:xfrm>
        </p:spPr>
        <p:txBody>
          <a:bodyPr>
            <a:normAutofit/>
          </a:bodyPr>
          <a:lstStyle/>
          <a:p>
            <a:r>
              <a:rPr lang="en-US" dirty="0" err="1" smtClean="0"/>
              <a:t>Request.IsAuthenticated</a:t>
            </a:r>
            <a:endParaRPr lang="en-US" dirty="0" smtClean="0"/>
          </a:p>
          <a:p>
            <a:r>
              <a:rPr lang="en-US" dirty="0" err="1" smtClean="0"/>
              <a:t>User.Identity.GetUserName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User.IsInRole</a:t>
            </a:r>
            <a:r>
              <a:rPr lang="en-US" dirty="0" smtClean="0"/>
              <a:t>(“</a:t>
            </a:r>
            <a:r>
              <a:rPr lang="en-US" dirty="0" err="1" smtClean="0"/>
              <a:t>xxxxx</a:t>
            </a:r>
            <a:r>
              <a:rPr lang="en-US" dirty="0" smtClean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3933056"/>
            <a:ext cx="8496944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Request.IsAuthenticated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Html.BeginForm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LogOff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"Account"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FormMethod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.Post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id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logoutForm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@class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navbar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-right"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}))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Html.AntiForgeryToken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navbar-nav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navbar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-right"&gt;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Html.ActionLink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"Hello 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User.Identity.GetUserName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+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"!"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"Manage"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"Account"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routeValues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htmlAttributes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title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"Manage"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javascript:document.getElementById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('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logoutForm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').submit()"&gt;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 off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219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Authorize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[Authorize] – controller or action method</a:t>
            </a:r>
          </a:p>
          <a:p>
            <a:pPr lvl="1"/>
            <a:r>
              <a:rPr lang="en-US" dirty="0"/>
              <a:t>Only logged in users (redirect to login page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AllowAnonymous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Can override controllers [Authorize]</a:t>
            </a:r>
          </a:p>
          <a:p>
            <a:r>
              <a:rPr lang="en-US" dirty="0" smtClean="0"/>
              <a:t>[Authorize(Users=“</a:t>
            </a:r>
            <a:r>
              <a:rPr lang="en-US" dirty="0" err="1" smtClean="0"/>
              <a:t>akaver</a:t>
            </a:r>
            <a:r>
              <a:rPr lang="en-US" dirty="0" smtClean="0"/>
              <a:t>, </a:t>
            </a:r>
            <a:r>
              <a:rPr lang="en-US" dirty="0" err="1" smtClean="0"/>
              <a:t>mposka</a:t>
            </a:r>
            <a:r>
              <a:rPr lang="en-US" dirty="0" smtClean="0"/>
              <a:t>”)]</a:t>
            </a:r>
          </a:p>
          <a:p>
            <a:r>
              <a:rPr lang="en-US" dirty="0"/>
              <a:t>[Authorize</a:t>
            </a:r>
            <a:r>
              <a:rPr lang="en-US" dirty="0" smtClean="0"/>
              <a:t>(Roles=“admin, sales”</a:t>
            </a:r>
            <a:r>
              <a:rPr lang="en-US" dirty="0"/>
              <a:t>)]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774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pic>
        <p:nvPicPr>
          <p:cNvPr id="5" name="Picture 4" descr="Screen Shot 2014-05-19 at 05.57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83350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6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268760"/>
            <a:ext cx="3960440" cy="4525963"/>
          </a:xfrm>
        </p:spPr>
        <p:txBody>
          <a:bodyPr/>
          <a:lstStyle/>
          <a:p>
            <a:r>
              <a:rPr lang="en-US" dirty="0" err="1" smtClean="0"/>
              <a:t>Microsoft.AspNet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Identity.Core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pic>
        <p:nvPicPr>
          <p:cNvPr id="6" name="Picture 5" descr="Screen Shot 2014-05-19 at 06.05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368123"/>
            <a:ext cx="4752528" cy="537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5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Stored In SQL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856984" cy="604664"/>
          </a:xfrm>
        </p:spPr>
        <p:txBody>
          <a:bodyPr/>
          <a:lstStyle/>
          <a:p>
            <a:pPr marL="36576" indent="0">
              <a:buNone/>
            </a:pPr>
            <a:r>
              <a:rPr lang="en-US" dirty="0" err="1" smtClean="0"/>
              <a:t>Microsoft.AspNet.Identity.EntityFramework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pic>
        <p:nvPicPr>
          <p:cNvPr id="5" name="Picture 4" descr="Screen Shot 2014-05-19 at 06.10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611029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5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211960" y="260648"/>
            <a:ext cx="482453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manager 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ApplicationUserManager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UserStore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context.Get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);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28800"/>
            <a:ext cx="8856984" cy="470898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IdentityUser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async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ClaimsIdentity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GenerateUserIdentityAsync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UserManager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manager)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await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manager.CreateIdentityAsync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DefaultAuthenticationTypes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.ApplicationCookie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r>
              <a:rPr lang="en-US" sz="1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</a:t>
            </a:r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 Add </a:t>
            </a:r>
            <a:r>
              <a:rPr lang="en-US" sz="120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custom fields here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IdentityDbContext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base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StudentDBConnection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throwIfV1Schema: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Create()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436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Logins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501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7948</TotalTime>
  <Words>349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Asp.net mvc</vt:lpstr>
      <vt:lpstr>Identity &amp; Security</vt:lpstr>
      <vt:lpstr>Request &amp; User – set by framework</vt:lpstr>
      <vt:lpstr>Authorize attribute</vt:lpstr>
      <vt:lpstr>Database</vt:lpstr>
      <vt:lpstr>Core Identity</vt:lpstr>
      <vt:lpstr>Identity Stored In SQL Server</vt:lpstr>
      <vt:lpstr>UserManager</vt:lpstr>
      <vt:lpstr>External Logins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41</cp:revision>
  <dcterms:created xsi:type="dcterms:W3CDTF">2013-04-24T16:34:35Z</dcterms:created>
  <dcterms:modified xsi:type="dcterms:W3CDTF">2014-05-19T08:12:04Z</dcterms:modified>
</cp:coreProperties>
</file>