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E853-A7F1-4628-9929-6150498F66F5}" type="datetimeFigureOut">
              <a:rPr lang="et-EE" smtClean="0"/>
              <a:t>3.05.2013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9F4A0-BD8B-4B9E-A4AF-88CD4CC5AB9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0083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7C93DBE-9340-49FF-9461-4253887861CC}" type="datetime1">
              <a:rPr lang="en-US" smtClean="0"/>
              <a:t>5/3/2013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018A0CA-43B4-42D1-B73E-687EC5A00BAD}" type="datetime1">
              <a:rPr lang="en-US" smtClean="0"/>
              <a:t>5/3/2013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DE07FE1-A474-40DC-BA6F-391921332184}" type="datetime1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E19E51E-8D85-4659-9EAA-F57D891D950D}" type="datetime1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A4E693F-5494-4CC0-B2EF-F4A5DE4005A5}" type="datetime1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E69077E-FBB7-4D60-93E3-8A30CB5C0D0C}" type="datetime1">
              <a:rPr lang="en-US" smtClean="0"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7FFEA77-6844-48DD-B08E-5588851EF5A1}" type="datetime1">
              <a:rPr lang="en-US" smtClean="0"/>
              <a:t>5/3/2013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EAFC7A5-82EF-440A-B264-36C79D427C8D}" type="datetime1">
              <a:rPr lang="en-US" smtClean="0"/>
              <a:t>5/3/2013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EAAD4FC-28D5-41AA-90D7-DFA9275CFC5F}" type="datetime1">
              <a:rPr lang="en-US" smtClean="0"/>
              <a:t>5/3/2013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818CAC7-9968-48F3-99ED-25602061353B}" type="datetime1">
              <a:rPr lang="en-US" smtClean="0"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8DED6685-A2EF-4A3E-8AC7-724B2F40AF73}" type="datetime1">
              <a:rPr lang="en-US" smtClean="0"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C097FEFB-3DB0-44FC-BFDC-F98768742406}" type="datetime1">
              <a:rPr lang="en-US" smtClean="0"/>
              <a:t>5/3/2013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463416" cy="2301240"/>
          </a:xfrm>
        </p:spPr>
        <p:txBody>
          <a:bodyPr/>
          <a:lstStyle/>
          <a:p>
            <a:pPr algn="ctr"/>
            <a:r>
              <a:rPr lang="et-EE"/>
              <a:t>Asp.net </a:t>
            </a:r>
            <a:r>
              <a:rPr lang="et-EE" smtClean="0"/>
              <a:t>MVC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387422" cy="1308124"/>
          </a:xfrm>
        </p:spPr>
        <p:txBody>
          <a:bodyPr/>
          <a:lstStyle/>
          <a:p>
            <a:pPr algn="ctr"/>
            <a:r>
              <a:rPr lang="et-EE" dirty="0" smtClean="0"/>
              <a:t>Repository muster – vol2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2013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001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Repositoorium väga lihtsalt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Kapsuleerida korduv andmetöötluskood</a:t>
            </a:r>
          </a:p>
          <a:p>
            <a:pPr marL="36576" indent="0">
              <a:buNone/>
            </a:pP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SqlCommand(„SELECT * FROM Customer where ID=„ + cid).Execute</a:t>
            </a:r>
          </a:p>
          <a:p>
            <a:pPr marL="36576" indent="0">
              <a:buNone/>
            </a:pPr>
            <a:r>
              <a:rPr lang="et-EE" dirty="0" smtClean="0"/>
              <a:t>Loo klassi instants</a:t>
            </a:r>
          </a:p>
          <a:p>
            <a:pPr marL="36576" indent="0">
              <a:buNone/>
            </a:pPr>
            <a:r>
              <a:rPr lang="et-EE" dirty="0" smtClean="0"/>
              <a:t>Kopeeri päringu tulemused olemisse</a:t>
            </a:r>
          </a:p>
          <a:p>
            <a:pPr marL="36576" indent="0">
              <a:buNone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Repo: GetCustomerById(cid)</a:t>
            </a:r>
            <a:br>
              <a:rPr lang="et-EE" dirty="0" smtClean="0"/>
            </a:b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Repo kasutaja ei pruugi teadagi, kus ja kuidas andmeid hoitakse </a:t>
            </a:r>
            <a:r>
              <a:rPr lang="et-EE" dirty="0" smtClean="0"/>
              <a:t>(SQL, </a:t>
            </a:r>
            <a:r>
              <a:rPr lang="et-EE" dirty="0" err="1" smtClean="0"/>
              <a:t>Web</a:t>
            </a:r>
            <a:r>
              <a:rPr lang="et-EE" dirty="0" smtClean="0"/>
              <a:t> API, XML-fail </a:t>
            </a:r>
            <a:r>
              <a:rPr lang="et-EE" dirty="0" smtClean="0"/>
              <a:t>jne)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9065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Repo interface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201824" y="1628800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dirty="0"/>
              <a:t> public interface IEntityRepository&lt;T&gt; : IDisposable</a:t>
            </a:r>
          </a:p>
          <a:p>
            <a:r>
              <a:rPr lang="et-EE" sz="1600" dirty="0"/>
              <a:t>    {</a:t>
            </a:r>
          </a:p>
          <a:p>
            <a:r>
              <a:rPr lang="et-EE" sz="1600" dirty="0"/>
              <a:t>        IQueryable&lt;T&gt; All { get; }</a:t>
            </a:r>
          </a:p>
          <a:p>
            <a:r>
              <a:rPr lang="et-EE" sz="1600" dirty="0"/>
              <a:t>        IQueryable&lt;T&gt; AllIncluding(params Expression&lt;Func&lt;T, object&gt;&gt;[] includeProperties);</a:t>
            </a:r>
          </a:p>
          <a:p>
            <a:r>
              <a:rPr lang="et-EE" sz="1600" dirty="0"/>
              <a:t>        T Find(int id);</a:t>
            </a:r>
          </a:p>
          <a:p>
            <a:r>
              <a:rPr lang="et-EE" sz="1600" dirty="0"/>
              <a:t>        void InsertOrUpdate(T entity);</a:t>
            </a:r>
          </a:p>
          <a:p>
            <a:r>
              <a:rPr lang="et-EE" sz="1600" dirty="0"/>
              <a:t>        void Delete(int id);</a:t>
            </a:r>
          </a:p>
          <a:p>
            <a:r>
              <a:rPr lang="et-EE" sz="1600" dirty="0"/>
              <a:t>        void Save();</a:t>
            </a:r>
          </a:p>
          <a:p>
            <a:r>
              <a:rPr lang="et-EE" sz="1600" dirty="0"/>
              <a:t>    </a:t>
            </a:r>
            <a:r>
              <a:rPr lang="et-EE" sz="1600" dirty="0" smtClean="0"/>
              <a:t>}</a:t>
            </a:r>
            <a:endParaRPr lang="et-EE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408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Repo ja baas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Repo – konteiner (hoidja) – vahepuhver ja andmehoidla kapsulatsioon</a:t>
            </a:r>
          </a:p>
          <a:p>
            <a:pPr>
              <a:buFont typeface="Arial" pitchFamily="34" charset="0"/>
              <a:buChar char="•"/>
            </a:pPr>
            <a:r>
              <a:rPr lang="et-EE" smtClean="0"/>
              <a:t>Tüüpiliselt CRUD-meetodid, </a:t>
            </a:r>
            <a:r>
              <a:rPr lang="et-EE" dirty="0" smtClean="0"/>
              <a:t>tegelemaks mingi konkreetse olemiga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Reaalne andmehoidla koos oma detailidega on repo kasutaja eest peidetud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5586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282154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Veelgi universaalsem repo interface - generic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844824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// this is the base repository interface for all EF repositories</a:t>
            </a:r>
          </a:p>
          <a:p>
            <a:r>
              <a:rPr lang="en-US" dirty="0"/>
              <a:t>    public interface </a:t>
            </a:r>
            <a:r>
              <a:rPr lang="en-US" dirty="0" err="1"/>
              <a:t>IEFRepository</a:t>
            </a:r>
            <a:r>
              <a:rPr lang="en-US" dirty="0"/>
              <a:t>&lt;T&gt; : </a:t>
            </a:r>
            <a:r>
              <a:rPr lang="en-US" dirty="0" err="1"/>
              <a:t>IDisposable</a:t>
            </a:r>
            <a:r>
              <a:rPr lang="en-US" dirty="0"/>
              <a:t> where T : class </a:t>
            </a:r>
          </a:p>
          <a:p>
            <a:r>
              <a:rPr lang="et-EE" dirty="0"/>
              <a:t>    {</a:t>
            </a:r>
          </a:p>
          <a:p>
            <a:r>
              <a:rPr lang="en-US" dirty="0"/>
              <a:t>        // </a:t>
            </a:r>
            <a:r>
              <a:rPr lang="en-US" dirty="0" smtClean="0"/>
              <a:t>get </a:t>
            </a:r>
            <a:r>
              <a:rPr lang="en-US" dirty="0"/>
              <a:t>all records in table</a:t>
            </a:r>
          </a:p>
          <a:p>
            <a:r>
              <a:rPr lang="et-EE" dirty="0"/>
              <a:t>        IQueryable&lt;T&gt; All { get; }</a:t>
            </a:r>
          </a:p>
          <a:p>
            <a:endParaRPr lang="et-EE" dirty="0"/>
          </a:p>
          <a:p>
            <a:r>
              <a:rPr lang="en-US" dirty="0"/>
              <a:t>        // get all records with filter</a:t>
            </a:r>
          </a:p>
          <a:p>
            <a:r>
              <a:rPr lang="en-US" dirty="0"/>
              <a:t>        </a:t>
            </a:r>
            <a:r>
              <a:rPr lang="en-US" dirty="0" err="1"/>
              <a:t>IQueryable</a:t>
            </a:r>
            <a:r>
              <a:rPr lang="en-US" dirty="0"/>
              <a:t>&lt;T&gt; </a:t>
            </a:r>
            <a:r>
              <a:rPr lang="en-US" dirty="0" err="1" smtClean="0"/>
              <a:t>GetAllIncluding</a:t>
            </a:r>
            <a:endParaRPr lang="et-EE" dirty="0" smtClean="0"/>
          </a:p>
          <a:p>
            <a:r>
              <a:rPr lang="et-EE" dirty="0"/>
              <a:t>	</a:t>
            </a:r>
            <a:r>
              <a:rPr lang="en-US" dirty="0" smtClean="0"/>
              <a:t>(</a:t>
            </a:r>
            <a:r>
              <a:rPr lang="en-US" dirty="0" err="1"/>
              <a:t>params</a:t>
            </a:r>
            <a:r>
              <a:rPr lang="en-US" dirty="0"/>
              <a:t> Expression&lt;</a:t>
            </a:r>
            <a:r>
              <a:rPr lang="en-US" dirty="0" err="1"/>
              <a:t>Func</a:t>
            </a:r>
            <a:r>
              <a:rPr lang="en-US" dirty="0"/>
              <a:t>&lt;T, object&gt;&gt;[] </a:t>
            </a:r>
            <a:r>
              <a:rPr lang="en-US" dirty="0" err="1"/>
              <a:t>includeProperties</a:t>
            </a:r>
            <a:r>
              <a:rPr lang="en-US" dirty="0"/>
              <a:t>);</a:t>
            </a:r>
          </a:p>
          <a:p>
            <a:endParaRPr lang="et-EE" dirty="0"/>
          </a:p>
          <a:p>
            <a:r>
              <a:rPr lang="et-EE" dirty="0"/>
              <a:t>        T GetById(int id);</a:t>
            </a:r>
          </a:p>
          <a:p>
            <a:r>
              <a:rPr lang="et-EE" dirty="0"/>
              <a:t>        void Add(T entity);</a:t>
            </a:r>
          </a:p>
          <a:p>
            <a:r>
              <a:rPr lang="et-EE" dirty="0"/>
              <a:t>        void Update(T entity);</a:t>
            </a:r>
          </a:p>
          <a:p>
            <a:r>
              <a:rPr lang="et-EE" dirty="0"/>
              <a:t>        void Delete(T entity);</a:t>
            </a:r>
          </a:p>
          <a:p>
            <a:r>
              <a:rPr lang="et-EE" dirty="0"/>
              <a:t>        void Delete(int id);</a:t>
            </a:r>
          </a:p>
          <a:p>
            <a:r>
              <a:rPr lang="et-EE" dirty="0"/>
              <a:t>        void Save();</a:t>
            </a:r>
          </a:p>
          <a:p>
            <a:r>
              <a:rPr lang="et-EE" dirty="0"/>
              <a:t>   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1952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Inkorporeerimine universaalse repo liidese spetsiifilisega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>
          <a:xfrm>
            <a:off x="395536" y="2276872"/>
            <a:ext cx="8568952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t-EE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interface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IPersonRepository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</a:t>
            </a:r>
            <a:r>
              <a:rPr lang="et-EE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IEFRepository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t-EE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</a:t>
            </a:r>
          </a:p>
          <a:p>
            <a:r>
              <a:rPr lang="et-EE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endParaRPr lang="et-EE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t-EE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156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Generic repo - realisatsioon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908720"/>
            <a:ext cx="842493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 </a:t>
            </a:r>
            <a:r>
              <a:rPr lang="et-EE" sz="1600" dirty="0" smtClean="0"/>
              <a:t>   </a:t>
            </a:r>
            <a:r>
              <a:rPr lang="en-US" sz="1600" dirty="0" smtClean="0"/>
              <a:t>// </a:t>
            </a:r>
            <a:r>
              <a:rPr lang="en-US" sz="1600" dirty="0"/>
              <a:t>this is universal base EF repository implementation, to be included in all other repos</a:t>
            </a:r>
          </a:p>
          <a:p>
            <a:r>
              <a:rPr lang="en-US" sz="1600" dirty="0"/>
              <a:t>    // covers all basic crud methods, common for all other repos</a:t>
            </a:r>
          </a:p>
          <a:p>
            <a:r>
              <a:rPr lang="en-US" sz="1600" dirty="0"/>
              <a:t>    public class </a:t>
            </a:r>
            <a:r>
              <a:rPr lang="en-US" sz="1600" dirty="0" err="1"/>
              <a:t>EFRepository</a:t>
            </a:r>
            <a:r>
              <a:rPr lang="en-US" sz="1600" dirty="0"/>
              <a:t>&lt;T&gt; : </a:t>
            </a:r>
            <a:r>
              <a:rPr lang="en-US" sz="1600" dirty="0" err="1"/>
              <a:t>IEFRepository</a:t>
            </a:r>
            <a:r>
              <a:rPr lang="en-US" sz="1600" dirty="0"/>
              <a:t>&lt;T&gt; where T : class</a:t>
            </a:r>
          </a:p>
          <a:p>
            <a:r>
              <a:rPr lang="et-EE" sz="1600" dirty="0"/>
              <a:t>    {</a:t>
            </a:r>
          </a:p>
          <a:p>
            <a:r>
              <a:rPr lang="en-US" sz="1600" dirty="0"/>
              <a:t>        // the context and the </a:t>
            </a:r>
            <a:r>
              <a:rPr lang="en-US" sz="1600" dirty="0" err="1"/>
              <a:t>dbset</a:t>
            </a:r>
            <a:r>
              <a:rPr lang="en-US" sz="1600" dirty="0"/>
              <a:t> we are working with</a:t>
            </a:r>
          </a:p>
          <a:p>
            <a:r>
              <a:rPr lang="en-US" sz="1600" dirty="0"/>
              <a:t>        protected </a:t>
            </a:r>
            <a:r>
              <a:rPr lang="en-US" sz="1600" dirty="0" err="1"/>
              <a:t>DbContext</a:t>
            </a:r>
            <a:r>
              <a:rPr lang="en-US" sz="1600" dirty="0"/>
              <a:t> </a:t>
            </a:r>
            <a:r>
              <a:rPr lang="en-US" sz="1600" dirty="0" err="1"/>
              <a:t>DbContext</a:t>
            </a:r>
            <a:r>
              <a:rPr lang="en-US" sz="1600" dirty="0"/>
              <a:t> { get; set; }</a:t>
            </a:r>
          </a:p>
          <a:p>
            <a:r>
              <a:rPr lang="en-US" sz="1600" dirty="0"/>
              <a:t>        protected </a:t>
            </a:r>
            <a:r>
              <a:rPr lang="en-US" sz="1600" dirty="0" err="1"/>
              <a:t>DbSet</a:t>
            </a:r>
            <a:r>
              <a:rPr lang="en-US" sz="1600" dirty="0"/>
              <a:t>&lt;T&gt; </a:t>
            </a:r>
            <a:r>
              <a:rPr lang="en-US" sz="1600" dirty="0" err="1"/>
              <a:t>DbSet</a:t>
            </a:r>
            <a:r>
              <a:rPr lang="en-US" sz="1600" dirty="0"/>
              <a:t> { get; set; }</a:t>
            </a:r>
          </a:p>
          <a:p>
            <a:endParaRPr lang="et-EE" sz="1600" dirty="0"/>
          </a:p>
          <a:p>
            <a:r>
              <a:rPr lang="et-EE" sz="1600" dirty="0"/>
              <a:t>        //Constructor, requires dbContext as dependency</a:t>
            </a:r>
          </a:p>
          <a:p>
            <a:r>
              <a:rPr lang="et-EE" sz="1600" dirty="0"/>
              <a:t>        public EFRepository(DbContext dbContext)</a:t>
            </a:r>
          </a:p>
          <a:p>
            <a:r>
              <a:rPr lang="et-EE" sz="1600" dirty="0"/>
              <a:t>        {</a:t>
            </a:r>
          </a:p>
          <a:p>
            <a:r>
              <a:rPr lang="et-EE" sz="1600" dirty="0"/>
              <a:t>            if (dbContext == null)</a:t>
            </a:r>
          </a:p>
          <a:p>
            <a:r>
              <a:rPr lang="et-EE" sz="1600" dirty="0"/>
              <a:t>                throw new ArgumentNullException("dbContext");</a:t>
            </a:r>
          </a:p>
          <a:p>
            <a:endParaRPr lang="et-EE" sz="1600" dirty="0"/>
          </a:p>
          <a:p>
            <a:r>
              <a:rPr lang="et-EE" sz="1600" dirty="0"/>
              <a:t>            DbContext = dbContext;</a:t>
            </a:r>
          </a:p>
          <a:p>
            <a:r>
              <a:rPr lang="en-US" sz="1600" dirty="0"/>
              <a:t>            //get the </a:t>
            </a:r>
            <a:r>
              <a:rPr lang="en-US" sz="1600" dirty="0" err="1"/>
              <a:t>dbset</a:t>
            </a:r>
            <a:r>
              <a:rPr lang="en-US" sz="1600" dirty="0"/>
              <a:t> from context</a:t>
            </a:r>
          </a:p>
          <a:p>
            <a:r>
              <a:rPr lang="et-EE" sz="1600" dirty="0"/>
              <a:t>            DbSet = DbContext.Set&lt;T&gt;();</a:t>
            </a:r>
          </a:p>
          <a:p>
            <a:r>
              <a:rPr lang="et-EE" sz="1600" dirty="0"/>
              <a:t>        }</a:t>
            </a:r>
          </a:p>
          <a:p>
            <a:r>
              <a:rPr lang="et-EE" sz="1600" dirty="0" smtClean="0"/>
              <a:t>        public IQueryable&lt;T&gt; All</a:t>
            </a:r>
          </a:p>
          <a:p>
            <a:r>
              <a:rPr lang="et-EE" sz="1600" dirty="0" smtClean="0"/>
              <a:t>        </a:t>
            </a:r>
            <a:r>
              <a:rPr lang="et-EE" sz="1600" dirty="0"/>
              <a:t>{</a:t>
            </a:r>
          </a:p>
          <a:p>
            <a:r>
              <a:rPr lang="et-EE" sz="1600" dirty="0"/>
              <a:t>            get { return DbSet; }</a:t>
            </a:r>
          </a:p>
          <a:p>
            <a:r>
              <a:rPr lang="et-EE" sz="1600" dirty="0"/>
              <a:t>        </a:t>
            </a:r>
            <a:r>
              <a:rPr lang="et-EE" sz="1600" dirty="0" smtClean="0"/>
              <a:t>}</a:t>
            </a:r>
          </a:p>
          <a:p>
            <a:r>
              <a:rPr lang="et-EE" sz="1600" dirty="0" smtClean="0"/>
              <a:t>......</a:t>
            </a:r>
            <a:endParaRPr lang="et-EE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305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Generic repo – liitmine spetsiifilisse reposse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772816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</a:t>
            </a:r>
            <a:r>
              <a:rPr lang="et-EE" dirty="0" err="1"/>
              <a:t>interface</a:t>
            </a:r>
            <a:r>
              <a:rPr lang="et-EE" dirty="0"/>
              <a:t> </a:t>
            </a:r>
            <a:r>
              <a:rPr lang="et-EE" dirty="0" err="1"/>
              <a:t>IPersonRepository</a:t>
            </a:r>
            <a:r>
              <a:rPr lang="et-EE" dirty="0"/>
              <a:t> : </a:t>
            </a:r>
            <a:r>
              <a:rPr lang="et-EE" dirty="0" err="1"/>
              <a:t>IEFRepository</a:t>
            </a:r>
            <a:r>
              <a:rPr lang="et-EE" dirty="0"/>
              <a:t>&lt;</a:t>
            </a:r>
            <a:r>
              <a:rPr lang="et-EE" dirty="0" err="1"/>
              <a:t>Person</a:t>
            </a:r>
            <a:r>
              <a:rPr lang="et-EE" dirty="0" smtClean="0"/>
              <a:t>&gt;</a:t>
            </a:r>
          </a:p>
          <a:p>
            <a:r>
              <a:rPr lang="et-EE" dirty="0" smtClean="0"/>
              <a:t> {</a:t>
            </a:r>
            <a:endParaRPr lang="et-EE" dirty="0"/>
          </a:p>
          <a:p>
            <a:r>
              <a:rPr lang="et-EE" smtClean="0"/>
              <a:t> }</a:t>
            </a:r>
            <a:endParaRPr lang="et-EE" dirty="0" smtClean="0"/>
          </a:p>
          <a:p>
            <a:endParaRPr lang="et-EE" dirty="0" smtClean="0"/>
          </a:p>
          <a:p>
            <a:r>
              <a:rPr lang="en-US" dirty="0" smtClean="0"/>
              <a:t> </a:t>
            </a:r>
            <a:r>
              <a:rPr lang="en-US" dirty="0"/>
              <a:t>public class </a:t>
            </a:r>
            <a:r>
              <a:rPr lang="en-US" dirty="0" err="1"/>
              <a:t>PersonRepository</a:t>
            </a:r>
            <a:r>
              <a:rPr lang="en-US" dirty="0"/>
              <a:t> : </a:t>
            </a:r>
            <a:r>
              <a:rPr lang="en-US" dirty="0" err="1"/>
              <a:t>EFRepository</a:t>
            </a:r>
            <a:r>
              <a:rPr lang="en-US" dirty="0"/>
              <a:t>&lt;Person&gt;, </a:t>
            </a:r>
            <a:r>
              <a:rPr lang="en-US" dirty="0" err="1"/>
              <a:t>IPersonRepository</a:t>
            </a:r>
            <a:endParaRPr lang="en-US" dirty="0"/>
          </a:p>
          <a:p>
            <a:r>
              <a:rPr lang="et-EE" dirty="0"/>
              <a:t>    {</a:t>
            </a:r>
          </a:p>
          <a:p>
            <a:r>
              <a:rPr lang="et-EE" dirty="0"/>
              <a:t>        public PersonRepository(DbContext context)</a:t>
            </a:r>
          </a:p>
          <a:p>
            <a:r>
              <a:rPr lang="et-EE" dirty="0"/>
              <a:t>            : base(context)</a:t>
            </a:r>
          </a:p>
          <a:p>
            <a:r>
              <a:rPr lang="et-EE" dirty="0"/>
              <a:t>        {</a:t>
            </a:r>
          </a:p>
          <a:p>
            <a:endParaRPr lang="et-EE" dirty="0"/>
          </a:p>
          <a:p>
            <a:r>
              <a:rPr lang="et-EE" dirty="0"/>
              <a:t>        }</a:t>
            </a:r>
          </a:p>
          <a:p>
            <a:endParaRPr lang="et-EE" dirty="0"/>
          </a:p>
          <a:p>
            <a:r>
              <a:rPr lang="et-EE" dirty="0"/>
              <a:t>   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2231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7467600" cy="1143000"/>
          </a:xfrm>
        </p:spPr>
        <p:txBody>
          <a:bodyPr/>
          <a:lstStyle/>
          <a:p>
            <a:pPr algn="ctr"/>
            <a:r>
              <a:rPr lang="et-EE" dirty="0" smtClean="0"/>
              <a:t>Demo</a:t>
            </a:r>
            <a:endParaRPr lang="et-E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4400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1123</TotalTime>
  <Words>368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Asp.net MVC</vt:lpstr>
      <vt:lpstr>Repositoorium väga lihtsalt</vt:lpstr>
      <vt:lpstr>Repo interface</vt:lpstr>
      <vt:lpstr>Repo ja baas</vt:lpstr>
      <vt:lpstr>Veelgi universaalsem repo interface - generic</vt:lpstr>
      <vt:lpstr>Inkorporeerimine universaalse repo liidese spetsiifilisega</vt:lpstr>
      <vt:lpstr>Generic repo - realisatsioon</vt:lpstr>
      <vt:lpstr>Generic repo – liitmine spetsiifilisse reposse</vt:lpstr>
      <vt:lpstr>Demo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WEB API</dc:title>
  <dc:creator>user</dc:creator>
  <cp:lastModifiedBy>Kuusmaa, Anu</cp:lastModifiedBy>
  <cp:revision>12</cp:revision>
  <dcterms:created xsi:type="dcterms:W3CDTF">2013-04-17T16:26:56Z</dcterms:created>
  <dcterms:modified xsi:type="dcterms:W3CDTF">2013-05-03T18:08:39Z</dcterms:modified>
</cp:coreProperties>
</file>