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04/15/15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04/15/15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04/15/15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04/15/15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04/15/15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04/15/15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04/15/15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04/15/15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04/15/15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04/15/15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04/15/15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04/15/15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04/15/15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log-project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ogexpert.codeple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/>
              <a:t>Asp.net </a:t>
            </a:r>
            <a:r>
              <a:rPr lang="et-EE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t-EE" dirty="0" smtClean="0"/>
              <a:t>Logging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Logimine – ASP.NET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245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Nuget – installeerige paketid: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N</a:t>
            </a:r>
            <a:r>
              <a:rPr lang="en-US" dirty="0"/>
              <a:t>L</a:t>
            </a:r>
            <a:r>
              <a:rPr lang="et-EE" dirty="0" smtClean="0"/>
              <a:t>og – kõik projektid</a:t>
            </a:r>
            <a:br>
              <a:rPr lang="et-EE" dirty="0" smtClean="0"/>
            </a:br>
            <a:r>
              <a:rPr lang="et-EE" dirty="0" smtClean="0"/>
              <a:t>NLog.Web – ainult WEB projektid</a:t>
            </a:r>
            <a:br>
              <a:rPr lang="et-EE" dirty="0" smtClean="0"/>
            </a:br>
            <a:r>
              <a:rPr lang="et-EE" dirty="0" smtClean="0"/>
              <a:t>N</a:t>
            </a:r>
            <a:r>
              <a:rPr lang="en-US" dirty="0"/>
              <a:t>L</a:t>
            </a:r>
            <a:r>
              <a:rPr lang="et-EE" dirty="0" smtClean="0"/>
              <a:t>og Configuration – ainult käivituvad projektid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http://nlog-</a:t>
            </a:r>
            <a:r>
              <a:rPr lang="en-US" dirty="0" smtClean="0">
                <a:hlinkClick r:id="rId2"/>
              </a:rPr>
              <a:t>project.org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t-EE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02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Logimine –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68952" cy="892696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Seadistage</a:t>
            </a:r>
            <a:r>
              <a:rPr lang="en-US" dirty="0" smtClean="0"/>
              <a:t> </a:t>
            </a:r>
            <a:r>
              <a:rPr lang="en-US" dirty="0" err="1" smtClean="0"/>
              <a:t>Nlog.config</a:t>
            </a:r>
            <a:r>
              <a:rPr lang="en-US" dirty="0" smtClean="0"/>
              <a:t> </a:t>
            </a:r>
            <a:r>
              <a:rPr lang="en-US" dirty="0" err="1" smtClean="0"/>
              <a:t>käivituva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r>
              <a:rPr lang="en-US" dirty="0" smtClean="0"/>
              <a:t> </a:t>
            </a:r>
            <a:r>
              <a:rPr lang="en-US" dirty="0" err="1" smtClean="0"/>
              <a:t>ruutkataloogis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2564904"/>
            <a:ext cx="8856984" cy="375487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&lt;?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xml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version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1.0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encoding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utf-8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?&gt;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nlog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xmlns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http://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www.nlog-project.org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/schemas/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NLog.xsd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xmlns:xsi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http://www.w3.org/2001/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XMLSchema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-instance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targets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&lt;!--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add your targets here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--&gt;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target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xsi:type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ColoredConsole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layout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date:format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=HH\:mm\: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}|${level}|${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stacktrace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}|${message}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target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debugger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xsi:type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Debugger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layout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${logger}::${message}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target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xsi:type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fileName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basedir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}/logs/${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shortdate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}.log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layout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longdate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 | ${uppercase:${level}} | 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pad:padding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=50:fixedLength=true:${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callsite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}} | ${message}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targets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rules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&lt;!--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add your logging rules here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--&gt;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logger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writeTo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f,debugger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rules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nlog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368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Logimine –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1317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i="1" dirty="0" err="1" smtClean="0"/>
              <a:t>Deklareerige</a:t>
            </a:r>
            <a:r>
              <a:rPr lang="en-US" i="1" dirty="0" smtClean="0"/>
              <a:t> logger </a:t>
            </a:r>
            <a:r>
              <a:rPr lang="en-US" i="1" dirty="0" err="1" smtClean="0"/>
              <a:t>nendes</a:t>
            </a:r>
            <a:r>
              <a:rPr lang="en-US" i="1" dirty="0" smtClean="0"/>
              <a:t> </a:t>
            </a:r>
            <a:r>
              <a:rPr lang="en-US" i="1" dirty="0" err="1" smtClean="0"/>
              <a:t>klassides</a:t>
            </a:r>
            <a:r>
              <a:rPr lang="en-US" i="1" dirty="0" smtClean="0"/>
              <a:t>, </a:t>
            </a:r>
            <a:r>
              <a:rPr lang="en-US" i="1" dirty="0" err="1" smtClean="0"/>
              <a:t>kus</a:t>
            </a:r>
            <a:r>
              <a:rPr lang="en-US" i="1" dirty="0" smtClean="0"/>
              <a:t> </a:t>
            </a:r>
            <a:r>
              <a:rPr lang="en-US" i="1" dirty="0" err="1" smtClean="0"/>
              <a:t>soovite</a:t>
            </a:r>
            <a:r>
              <a:rPr lang="en-US" i="1" dirty="0" smtClean="0"/>
              <a:t> </a:t>
            </a:r>
            <a:r>
              <a:rPr lang="en-US" i="1" dirty="0" err="1" smtClean="0"/>
              <a:t>seda</a:t>
            </a:r>
            <a:r>
              <a:rPr lang="en-US" i="1" dirty="0" smtClean="0"/>
              <a:t> </a:t>
            </a:r>
            <a:r>
              <a:rPr lang="en-US" i="1" dirty="0" err="1" smtClean="0"/>
              <a:t>kasutada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>
              <a:buFont typeface="Arial"/>
              <a:buChar char="•"/>
            </a:pPr>
            <a:r>
              <a:rPr lang="en-US" i="1" dirty="0" err="1" smtClean="0"/>
              <a:t>Logiridade</a:t>
            </a:r>
            <a:r>
              <a:rPr lang="en-US" i="1" dirty="0" smtClean="0"/>
              <a:t> </a:t>
            </a:r>
            <a:r>
              <a:rPr lang="en-US" i="1" dirty="0" err="1" smtClean="0"/>
              <a:t>lisamine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marL="36576" indent="0">
              <a:buNone/>
            </a:pPr>
            <a:endParaRPr lang="en-US" i="1" dirty="0" smtClean="0"/>
          </a:p>
          <a:p>
            <a:pPr>
              <a:buFont typeface="Arial"/>
              <a:buChar char="•"/>
            </a:pPr>
            <a:r>
              <a:rPr lang="en-US" i="1" dirty="0" err="1" smtClean="0"/>
              <a:t>Tasemed</a:t>
            </a:r>
            <a:r>
              <a:rPr lang="en-US" i="1" dirty="0" smtClean="0"/>
              <a:t> (</a:t>
            </a:r>
            <a:r>
              <a:rPr lang="en-US" i="1" dirty="0" err="1" smtClean="0"/>
              <a:t>kasvavas</a:t>
            </a:r>
            <a:r>
              <a:rPr lang="en-US" i="1" dirty="0" smtClean="0"/>
              <a:t> </a:t>
            </a:r>
            <a:r>
              <a:rPr lang="en-US" i="1" dirty="0" err="1" smtClean="0"/>
              <a:t>järjekorras</a:t>
            </a:r>
            <a:r>
              <a:rPr lang="en-US" i="1" dirty="0" smtClean="0"/>
              <a:t>):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Off, Fatal, Error, Warn, Info, Debug,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971600" y="2636912"/>
            <a:ext cx="568863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Logger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_logger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LogManager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.GetCurrentClassLogger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077072"/>
            <a:ext cx="532859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logger.Info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"Info log message"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logger.Error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"Error log message"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logger.Fatal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"Fatal log message"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Logimine –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820688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i="1" dirty="0" err="1" smtClean="0"/>
              <a:t>Tüüpiline</a:t>
            </a:r>
            <a:r>
              <a:rPr lang="en-US" i="1" dirty="0" smtClean="0"/>
              <a:t> </a:t>
            </a:r>
            <a:r>
              <a:rPr lang="en-US" i="1" dirty="0" err="1" smtClean="0"/>
              <a:t>asp.net</a:t>
            </a:r>
            <a:r>
              <a:rPr lang="en-US" i="1" dirty="0" smtClean="0"/>
              <a:t> </a:t>
            </a:r>
            <a:r>
              <a:rPr lang="en-US" i="1" dirty="0" err="1" smtClean="0"/>
              <a:t>kasutus</a:t>
            </a:r>
            <a:r>
              <a:rPr lang="en-US" i="1" dirty="0" smtClean="0"/>
              <a:t> (</a:t>
            </a:r>
            <a:r>
              <a:rPr lang="en-US" i="1" dirty="0" err="1" smtClean="0"/>
              <a:t>IoC</a:t>
            </a:r>
            <a:r>
              <a:rPr lang="en-US" i="1" dirty="0" smtClean="0"/>
              <a:t> </a:t>
            </a:r>
            <a:r>
              <a:rPr lang="en-US" i="1" dirty="0" err="1" smtClean="0"/>
              <a:t>elutsükli</a:t>
            </a:r>
            <a:r>
              <a:rPr lang="en-US" i="1" dirty="0" smtClean="0"/>
              <a:t> </a:t>
            </a:r>
            <a:r>
              <a:rPr lang="en-US" i="1" dirty="0" err="1" smtClean="0"/>
              <a:t>jälgimine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2492896"/>
            <a:ext cx="8784976" cy="28931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UsersController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Logger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_logger =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LogManager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.GetCurrentClassLogger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Guid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.NewGuid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4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UsersController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IUOW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logger.Info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"_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: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_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Dispose(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disposing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logger.Info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"Disposing: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disposing +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_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: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_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28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Logimine –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820688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i="1" dirty="0" err="1" smtClean="0"/>
              <a:t>Tüüpiline</a:t>
            </a:r>
            <a:r>
              <a:rPr lang="en-US" i="1" dirty="0" smtClean="0"/>
              <a:t> </a:t>
            </a:r>
            <a:r>
              <a:rPr lang="en-US" i="1" dirty="0" err="1" smtClean="0"/>
              <a:t>asp.net</a:t>
            </a:r>
            <a:r>
              <a:rPr lang="en-US" i="1" dirty="0" smtClean="0"/>
              <a:t> </a:t>
            </a:r>
            <a:r>
              <a:rPr lang="en-US" i="1" dirty="0" err="1" smtClean="0"/>
              <a:t>kasutus</a:t>
            </a:r>
            <a:r>
              <a:rPr lang="en-US" i="1" dirty="0" smtClean="0"/>
              <a:t> (http </a:t>
            </a:r>
            <a:r>
              <a:rPr lang="en-US" i="1" dirty="0" err="1" smtClean="0"/>
              <a:t>päringute</a:t>
            </a:r>
            <a:r>
              <a:rPr lang="en-US" i="1" dirty="0" smtClean="0"/>
              <a:t> </a:t>
            </a:r>
            <a:r>
              <a:rPr lang="en-US" i="1" dirty="0" err="1" smtClean="0"/>
              <a:t>logimine</a:t>
            </a:r>
            <a:r>
              <a:rPr lang="en-US" i="1" dirty="0" smtClean="0"/>
              <a:t>) – </a:t>
            </a:r>
            <a:r>
              <a:rPr lang="en-US" i="1" dirty="0" err="1" smtClean="0"/>
              <a:t>global.asax.cs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2492896"/>
            <a:ext cx="8784976" cy="35394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MvcApplication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System.Web.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HttpApplication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Logger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_logger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LogManager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.GetCurrentClassLogger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Guid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.NewGuid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Application_BeginRequest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it-IT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 _</a:t>
            </a:r>
            <a:r>
              <a:rPr lang="it-IT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logger.Info</a:t>
            </a:r>
            <a:r>
              <a:rPr lang="it-IT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"_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: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_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URL("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HttpContext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.Current.Request.RequestType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"):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HttpContext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.Current.Request.RawUrl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en-US" sz="1400" dirty="0" smtClean="0"/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767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Logimine –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404863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i="1" dirty="0" err="1" smtClean="0"/>
              <a:t>Logi</a:t>
            </a:r>
            <a:r>
              <a:rPr lang="en-US" i="1" dirty="0" smtClean="0"/>
              <a:t> </a:t>
            </a:r>
            <a:r>
              <a:rPr lang="en-US" i="1" dirty="0" err="1" smtClean="0"/>
              <a:t>asukoht</a:t>
            </a:r>
            <a:r>
              <a:rPr lang="en-US" i="1" dirty="0" smtClean="0"/>
              <a:t> – </a:t>
            </a:r>
            <a:r>
              <a:rPr lang="en-US" i="1" dirty="0" err="1" smtClean="0"/>
              <a:t>vaata</a:t>
            </a:r>
            <a:r>
              <a:rPr lang="en-US" i="1" dirty="0" smtClean="0"/>
              <a:t> </a:t>
            </a:r>
            <a:r>
              <a:rPr lang="en-US" i="1" dirty="0" err="1" smtClean="0"/>
              <a:t>NLog.config-ist</a:t>
            </a:r>
            <a:endParaRPr lang="en-US" i="1" dirty="0" smtClean="0"/>
          </a:p>
          <a:p>
            <a:pPr>
              <a:buFont typeface="Arial"/>
              <a:buChar char="•"/>
            </a:pPr>
            <a:r>
              <a:rPr lang="en-US" i="1" dirty="0" smtClean="0"/>
              <a:t>/</a:t>
            </a:r>
            <a:r>
              <a:rPr lang="en-US" i="1" dirty="0" err="1" smtClean="0"/>
              <a:t>käivituvprojekt</a:t>
            </a:r>
            <a:r>
              <a:rPr lang="en-US" i="1" dirty="0" smtClean="0"/>
              <a:t>/logs/&lt;date&gt;.log</a:t>
            </a:r>
          </a:p>
          <a:p>
            <a:pPr>
              <a:buFont typeface="Arial"/>
              <a:buChar char="•"/>
            </a:pPr>
            <a:r>
              <a:rPr lang="en-US" i="1" dirty="0" err="1" smtClean="0"/>
              <a:t>Logi</a:t>
            </a:r>
            <a:r>
              <a:rPr lang="en-US" i="1" dirty="0" smtClean="0"/>
              <a:t> </a:t>
            </a:r>
            <a:r>
              <a:rPr lang="en-US" i="1" dirty="0" err="1" smtClean="0"/>
              <a:t>jooksev</a:t>
            </a:r>
            <a:r>
              <a:rPr lang="en-US" i="1" dirty="0" smtClean="0"/>
              <a:t> </a:t>
            </a:r>
            <a:r>
              <a:rPr lang="en-US" i="1" dirty="0" err="1" smtClean="0"/>
              <a:t>jälgimine</a:t>
            </a:r>
            <a:r>
              <a:rPr lang="en-US" i="1" dirty="0" smtClean="0"/>
              <a:t> – </a:t>
            </a:r>
            <a:r>
              <a:rPr lang="en-US" i="1" dirty="0" err="1" smtClean="0"/>
              <a:t>kasutage</a:t>
            </a:r>
            <a:r>
              <a:rPr lang="en-US" i="1" dirty="0" smtClean="0"/>
              <a:t> </a:t>
            </a:r>
            <a:r>
              <a:rPr lang="en-US" i="1" dirty="0" err="1" smtClean="0"/>
              <a:t>mõnda</a:t>
            </a:r>
            <a:r>
              <a:rPr lang="en-US" i="1" dirty="0" smtClean="0"/>
              <a:t> </a:t>
            </a:r>
            <a:r>
              <a:rPr lang="en-US" i="1" dirty="0" err="1" smtClean="0"/>
              <a:t>windowsi</a:t>
            </a:r>
            <a:r>
              <a:rPr lang="en-US" i="1" dirty="0" smtClean="0"/>
              <a:t> </a:t>
            </a:r>
            <a:r>
              <a:rPr lang="en-US" i="1" dirty="0" err="1" smtClean="0"/>
              <a:t>vastavat</a:t>
            </a:r>
            <a:r>
              <a:rPr lang="en-US" i="1" dirty="0" smtClean="0"/>
              <a:t> </a:t>
            </a:r>
            <a:r>
              <a:rPr lang="en-US" i="1" dirty="0" err="1" smtClean="0"/>
              <a:t>utiliit-programmi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>
                <a:hlinkClick r:id="rId2"/>
              </a:rPr>
              <a:t>https://</a:t>
            </a:r>
            <a:r>
              <a:rPr lang="en-US" i="1" dirty="0" smtClean="0">
                <a:hlinkClick r:id="rId2"/>
              </a:rPr>
              <a:t>logexpert.codeplex.com</a:t>
            </a:r>
            <a:endParaRPr lang="en-US" i="1" dirty="0" smtClean="0"/>
          </a:p>
          <a:p>
            <a:pPr>
              <a:buFont typeface="Arial"/>
              <a:buChar char="•"/>
            </a:pPr>
            <a:r>
              <a:rPr lang="en-US" i="1" dirty="0" err="1" smtClean="0"/>
              <a:t>Või</a:t>
            </a:r>
            <a:r>
              <a:rPr lang="en-US" i="1" dirty="0" smtClean="0"/>
              <a:t> </a:t>
            </a:r>
            <a:r>
              <a:rPr lang="en-US" i="1" dirty="0" err="1" smtClean="0"/>
              <a:t>avage</a:t>
            </a:r>
            <a:r>
              <a:rPr lang="en-US" i="1" dirty="0" smtClean="0"/>
              <a:t> </a:t>
            </a:r>
            <a:r>
              <a:rPr lang="en-US" i="1" dirty="0" err="1" smtClean="0"/>
              <a:t>logifail</a:t>
            </a:r>
            <a:r>
              <a:rPr lang="en-US" i="1" dirty="0" smtClean="0"/>
              <a:t> </a:t>
            </a:r>
            <a:r>
              <a:rPr lang="en-US" i="1" dirty="0" err="1" smtClean="0"/>
              <a:t>otse</a:t>
            </a:r>
            <a:r>
              <a:rPr lang="en-US" i="1" dirty="0" smtClean="0"/>
              <a:t> Visual Studios</a:t>
            </a:r>
            <a:endParaRPr lang="en-US" i="1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480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3925</TotalTime>
  <Words>424</Words>
  <Application>Microsoft Macintosh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Asp.net MVC</vt:lpstr>
      <vt:lpstr>Logimine – ASP.NET</vt:lpstr>
      <vt:lpstr>Logimine – ASP.NET</vt:lpstr>
      <vt:lpstr>Logimine – ASP.NET</vt:lpstr>
      <vt:lpstr>Logimine – ASP.NET</vt:lpstr>
      <vt:lpstr>Logimine – ASP.NET</vt:lpstr>
      <vt:lpstr>Logimine – ASP.NET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Andres Kaver</cp:lastModifiedBy>
  <cp:revision>53</cp:revision>
  <dcterms:created xsi:type="dcterms:W3CDTF">2013-04-17T16:26:56Z</dcterms:created>
  <dcterms:modified xsi:type="dcterms:W3CDTF">2015-04-16T06:07:07Z</dcterms:modified>
</cp:coreProperties>
</file>