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0C6F-0309-478F-AD32-CFFF24EE62E8}" type="datetimeFigureOut">
              <a:rPr lang="et-EE" smtClean="0"/>
              <a:t>05/21/15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9122-394E-4C92-A323-837BFEDD78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93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A259BCF-45DB-4796-B8EF-17C28FB76A06}" type="datetime1">
              <a:rPr lang="en-US" smtClean="0"/>
              <a:t>05/21/15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E77DD9-C925-4983-BA0E-A91B854D7DB5}" type="datetime1">
              <a:rPr lang="en-US" smtClean="0"/>
              <a:t>05/21/15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D1CBB0-B983-4609-B452-408E132D26CC}" type="datetime1">
              <a:rPr lang="en-US" smtClean="0"/>
              <a:t>05/21/15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56B8941-5489-4545-8E24-2D0D77346873}" type="datetime1">
              <a:rPr lang="en-US" smtClean="0"/>
              <a:t>05/21/15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C05E44-94EA-4AA0-B228-7CACF4A63B91}" type="datetime1">
              <a:rPr lang="en-US" smtClean="0"/>
              <a:t>05/21/15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9C8116-A794-44BC-A00D-343B831FE0C5}" type="datetime1">
              <a:rPr lang="en-US" smtClean="0"/>
              <a:t>05/21/15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8B06A6-9462-4387-969E-3876E650B677}" type="datetime1">
              <a:rPr lang="en-US" smtClean="0"/>
              <a:t>05/21/15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19FC38-C84C-4767-B626-10C37B501862}" type="datetime1">
              <a:rPr lang="en-US" smtClean="0"/>
              <a:t>05/21/15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CC5211-591F-4AA9-9244-FEEF067960FF}" type="datetime1">
              <a:rPr lang="en-US" smtClean="0"/>
              <a:t>05/21/15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7F5E8E2-BE9E-4AC5-8591-FCAEC55A2B50}" type="datetime1">
              <a:rPr lang="en-US" smtClean="0"/>
              <a:t>05/21/15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2564A5B4-6C7B-46BA-ACC8-266CB11DC7D6}" type="datetime1">
              <a:rPr lang="en-US" smtClean="0"/>
              <a:t>05/21/15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631A5182-3DE7-43BE-ABB6-A80DA1D2B8D7}" type="datetime1">
              <a:rPr lang="en-US" smtClean="0"/>
              <a:t>05/21/15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1416/Content/css?v=RaidzmoMYrx5U9SiK8maUmu7qvhkDERc00iig4ulKpM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679440" cy="2301240"/>
          </a:xfrm>
        </p:spPr>
        <p:txBody>
          <a:bodyPr/>
          <a:lstStyle/>
          <a:p>
            <a:pPr algn="ctr"/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18516" y="2060848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Bundles, Minification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Andres Käver, IT Kolledž 2015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6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4525963"/>
          </a:xfrm>
        </p:spPr>
        <p:txBody>
          <a:bodyPr/>
          <a:lstStyle/>
          <a:p>
            <a:r>
              <a:rPr lang="en-US" dirty="0" err="1" smtClean="0"/>
              <a:t>Global_asax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App_Start</a:t>
            </a:r>
            <a:r>
              <a:rPr lang="en-US" dirty="0" smtClean="0"/>
              <a:t>\</a:t>
            </a:r>
            <a:r>
              <a:rPr lang="en-US" dirty="0" err="1" smtClean="0"/>
              <a:t>BundleConfig.cs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1916832"/>
            <a:ext cx="756084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protected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Application_Start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…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BundleConfig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.RegisterBundles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BundleTable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.Bundles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573016"/>
            <a:ext cx="8640960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static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RegisterBundles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BundleCollection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bundles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      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bundles.Add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ScriptBundle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"~/bundles/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jquery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).Include(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"~/Scripts/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jquery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-{version}.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js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bundles.Add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ScriptBundle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"~/bundles/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jqueryval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).Include(</a:t>
            </a:r>
          </a:p>
          <a:p>
            <a:r>
              <a:rPr lang="es-ES_trad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s-ES_tradnl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"~/Scripts/</a:t>
            </a:r>
            <a:r>
              <a:rPr lang="es-ES_tradnl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jquery.validate</a:t>
            </a:r>
            <a:r>
              <a:rPr lang="es-ES_tradnl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*"</a:t>
            </a:r>
            <a:r>
              <a:rPr lang="es-ES_trad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r>
              <a:rPr lang="es-ES_tradnl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</a:t>
            </a:r>
            <a:r>
              <a:rPr lang="es-ES_tradnl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bundles.Add</a:t>
            </a:r>
            <a:r>
              <a:rPr lang="es-ES_trad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s-ES_tradnl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s-ES_trad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s-ES_tradnl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ScriptBundle</a:t>
            </a:r>
            <a:r>
              <a:rPr lang="es-ES_trad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s-ES_tradnl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</a:t>
            </a:r>
            <a:r>
              <a:rPr lang="es-ES_tradnl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bundles</a:t>
            </a:r>
            <a:r>
              <a:rPr lang="es-ES_tradnl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es-ES_tradnl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modernizr</a:t>
            </a:r>
            <a:r>
              <a:rPr lang="es-ES_tradnl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s-ES_trad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).</a:t>
            </a:r>
            <a:r>
              <a:rPr lang="es-ES_tradnl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Include</a:t>
            </a:r>
            <a:r>
              <a:rPr lang="es-ES_trad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hr-HR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hr-HR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"~/Scripts/modernizr-*"</a:t>
            </a:r>
            <a:r>
              <a:rPr lang="hr-HR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bundles.Add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ScriptBundle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"~/bundles/bootstrap"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).Include(</a:t>
            </a: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</a:t>
            </a:r>
            <a:r>
              <a:rPr lang="nl-NL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"~/Scripts/</a:t>
            </a:r>
            <a:r>
              <a:rPr lang="nl-NL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bootstrap.js</a:t>
            </a:r>
            <a:r>
              <a:rPr lang="nl-NL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</a:p>
          <a:p>
            <a:r>
              <a:rPr lang="de-DE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</a:t>
            </a:r>
            <a:r>
              <a:rPr lang="de-DE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"~/Scripts/</a:t>
            </a:r>
            <a:r>
              <a:rPr lang="de-DE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respond.js</a:t>
            </a:r>
            <a:r>
              <a:rPr lang="de-DE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de-DE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r>
              <a:rPr lang="de-DE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de-DE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bundles.Add</a:t>
            </a:r>
            <a:r>
              <a:rPr lang="de-DE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de-D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de-DE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e-DE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StyleBundle</a:t>
            </a:r>
            <a:r>
              <a:rPr lang="de-DE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de-DE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"~/Content/</a:t>
            </a:r>
            <a:r>
              <a:rPr lang="de-DE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de-DE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de-DE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).</a:t>
            </a:r>
            <a:r>
              <a:rPr lang="de-DE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Include</a:t>
            </a:r>
            <a:r>
              <a:rPr lang="de-DE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</a:t>
            </a:r>
            <a:r>
              <a:rPr lang="nl-NL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"~/Content/</a:t>
            </a:r>
            <a:r>
              <a:rPr lang="nl-NL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bootstrap.css</a:t>
            </a:r>
            <a:r>
              <a:rPr lang="nl-NL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</a:p>
          <a:p>
            <a:r>
              <a:rPr lang="hu-HU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</a:t>
            </a:r>
            <a:r>
              <a:rPr lang="hu-HU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"~/Content/site.css"</a:t>
            </a:r>
            <a:r>
              <a:rPr lang="hu-HU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r>
              <a:rPr lang="hu-HU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97593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in views: _</a:t>
            </a:r>
            <a:r>
              <a:rPr lang="en-US" dirty="0" err="1" smtClean="0"/>
              <a:t>Layout.cshtml</a:t>
            </a:r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2276872"/>
            <a:ext cx="8712968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sv-SE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meta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sv-SE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charset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="utf-8"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/&gt;</a:t>
            </a:r>
            <a:endParaRPr lang="sv-S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sv-SE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meta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sv-SE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sv-SE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viewport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sv-SE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content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sv-SE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width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sv-SE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device-width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, initial-</a:t>
            </a:r>
            <a:r>
              <a:rPr lang="sv-SE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scale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=1.0"&gt;</a:t>
            </a:r>
            <a:endParaRPr lang="sv-S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sv-SE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sv-S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sv-SE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ViewBag.Title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My ASP.NET </a:t>
            </a:r>
            <a:r>
              <a:rPr lang="sv-SE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Application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sv-SE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sv-S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sv-S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sv-SE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Styles</a:t>
            </a:r>
            <a:r>
              <a:rPr lang="sv-SE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.Render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sv-SE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</a:t>
            </a:r>
            <a:r>
              <a:rPr lang="sv-SE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Content</a:t>
            </a:r>
            <a:r>
              <a:rPr lang="sv-SE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sv-SE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sv-SE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sv-S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sv-SE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Scripts</a:t>
            </a:r>
            <a:r>
              <a:rPr lang="sv-SE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.Render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sv-SE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</a:t>
            </a:r>
            <a:r>
              <a:rPr lang="sv-SE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bundles</a:t>
            </a:r>
            <a:r>
              <a:rPr lang="sv-SE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sv-SE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modernizr</a:t>
            </a:r>
            <a:r>
              <a:rPr lang="sv-SE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sv-SE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…</a:t>
            </a:r>
            <a:endParaRPr lang="en-US" dirty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Scripts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.Render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"~/bundles/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jquery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Scripts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.Render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"~/bundles/bootstrap"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RenderSection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"scripts"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required: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1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Programmatic declaration</a:t>
            </a:r>
          </a:p>
          <a:p>
            <a:r>
              <a:rPr lang="en-US" dirty="0" smtClean="0"/>
              <a:t>Series of transformations are applied</a:t>
            </a:r>
          </a:p>
          <a:p>
            <a:r>
              <a:rPr lang="en-US" dirty="0" err="1" smtClean="0"/>
              <a:t>ScriptBundle</a:t>
            </a:r>
            <a:r>
              <a:rPr lang="en-US" dirty="0" smtClean="0"/>
              <a:t> and </a:t>
            </a:r>
            <a:r>
              <a:rPr lang="en-US" dirty="0" err="1" smtClean="0"/>
              <a:t>StyleBundle</a:t>
            </a:r>
            <a:r>
              <a:rPr lang="en-US" dirty="0" smtClean="0"/>
              <a:t> are convenience types (</a:t>
            </a:r>
            <a:r>
              <a:rPr lang="en-US" dirty="0" err="1" smtClean="0"/>
              <a:t>JsMinify</a:t>
            </a:r>
            <a:r>
              <a:rPr lang="en-US" dirty="0" smtClean="0"/>
              <a:t>, </a:t>
            </a:r>
            <a:r>
              <a:rPr lang="en-US" dirty="0" err="1" smtClean="0"/>
              <a:t>CssMinify</a:t>
            </a:r>
            <a:r>
              <a:rPr lang="en-US" dirty="0" smtClean="0"/>
              <a:t>)</a:t>
            </a:r>
          </a:p>
          <a:p>
            <a:r>
              <a:rPr lang="en-US" dirty="0" smtClean="0"/>
              <a:t>Watch out for route naming conflicts (MVC, WEB-API, existing directories)</a:t>
            </a:r>
          </a:p>
          <a:p>
            <a:pPr lvl="1"/>
            <a:r>
              <a:rPr lang="en-US" dirty="0" smtClean="0"/>
              <a:t>Use prefix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9282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 MVC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@</a:t>
            </a:r>
            <a:r>
              <a:rPr lang="en-US" dirty="0" err="1" smtClean="0"/>
              <a:t>Scripts.Render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Styles.Render</a:t>
            </a:r>
            <a:endParaRPr lang="en-US" dirty="0" smtClean="0"/>
          </a:p>
          <a:p>
            <a:r>
              <a:rPr lang="en-US" dirty="0" smtClean="0"/>
              <a:t>Debug mode will not use bundles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Scripts.RenderFormat</a:t>
            </a:r>
            <a:r>
              <a:rPr lang="en-US" dirty="0" smtClean="0"/>
              <a:t> – custom tags</a:t>
            </a:r>
          </a:p>
          <a:p>
            <a:r>
              <a:rPr lang="en-US" dirty="0" err="1" smtClean="0"/>
              <a:t>Scripts.Url</a:t>
            </a:r>
            <a:r>
              <a:rPr lang="en-US" dirty="0" smtClean="0"/>
              <a:t> – just </a:t>
            </a:r>
            <a:r>
              <a:rPr lang="en-US" dirty="0" err="1" smtClean="0"/>
              <a:t>url</a:t>
            </a:r>
            <a:r>
              <a:rPr lang="en-US" dirty="0" smtClean="0"/>
              <a:t>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3356992"/>
            <a:ext cx="8568952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system.web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compilation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debug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targetFramework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4.5.1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httpRuntime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targetFramework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4.5.1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&lt;/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system.web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36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Optimizations are enabled automatically when not in debug</a:t>
            </a:r>
          </a:p>
          <a:p>
            <a:r>
              <a:rPr lang="en-US" dirty="0" smtClean="0"/>
              <a:t>No minifying</a:t>
            </a:r>
          </a:p>
          <a:p>
            <a:r>
              <a:rPr lang="en-US" dirty="0" smtClean="0"/>
              <a:t>Bundle paths are still available with transformations</a:t>
            </a:r>
          </a:p>
          <a:p>
            <a:r>
              <a:rPr lang="en-US" dirty="0" smtClean="0"/>
              <a:t>Optimizations can be enabled programmatically - global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755576" y="5301208"/>
            <a:ext cx="70567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BundleTable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.EnableOptimizations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2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Bundle module checks the request URL</a:t>
            </a:r>
          </a:p>
          <a:p>
            <a:r>
              <a:rPr lang="en-US" dirty="0" smtClean="0"/>
              <a:t>Request is intercepted if Valid Bundle Path</a:t>
            </a:r>
          </a:p>
          <a:p>
            <a:r>
              <a:rPr lang="en-US" dirty="0" smtClean="0"/>
              <a:t>Request is passed to a Bundle Http Handler</a:t>
            </a:r>
          </a:p>
          <a:p>
            <a:r>
              <a:rPr lang="en-US" dirty="0" smtClean="0"/>
              <a:t>Returns 304 if cached</a:t>
            </a:r>
          </a:p>
          <a:p>
            <a:r>
              <a:rPr lang="en-US" dirty="0" smtClean="0"/>
              <a:t>Check ASP.NET cache for previously built bundle</a:t>
            </a:r>
          </a:p>
          <a:p>
            <a:r>
              <a:rPr lang="en-US" dirty="0" smtClean="0"/>
              <a:t>Begin rebuilding bundle</a:t>
            </a:r>
          </a:p>
          <a:p>
            <a:endParaRPr lang="en-US" dirty="0" smtClean="0"/>
          </a:p>
          <a:p>
            <a:r>
              <a:rPr lang="en-US" dirty="0" smtClean="0"/>
              <a:t>Razor view request – pre-process bundles found in 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1915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files</a:t>
            </a:r>
          </a:p>
          <a:p>
            <a:r>
              <a:rPr lang="en-US" dirty="0" smtClean="0"/>
              <a:t>Filter ignore list</a:t>
            </a:r>
          </a:p>
          <a:p>
            <a:r>
              <a:rPr lang="en-US" dirty="0" smtClean="0"/>
              <a:t>Order files (</a:t>
            </a:r>
            <a:r>
              <a:rPr lang="en-US" dirty="0" err="1" smtClean="0"/>
              <a:t>jquery</a:t>
            </a:r>
            <a:r>
              <a:rPr lang="en-US" dirty="0" smtClean="0"/>
              <a:t> first)</a:t>
            </a:r>
          </a:p>
          <a:p>
            <a:r>
              <a:rPr lang="en-US" dirty="0" smtClean="0"/>
              <a:t>Process file extension replacements</a:t>
            </a:r>
          </a:p>
          <a:p>
            <a:r>
              <a:rPr lang="en-US" dirty="0" smtClean="0"/>
              <a:t>Build bundle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9786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&amp;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Caching and versioning have been built in</a:t>
            </a:r>
          </a:p>
          <a:p>
            <a:r>
              <a:rPr lang="en-US" sz="1800" dirty="0" smtClean="0">
                <a:hlinkClick r:id="rId2"/>
              </a:rPr>
              <a:t>/</a:t>
            </a:r>
            <a:r>
              <a:rPr lang="en-US" sz="1800" dirty="0">
                <a:hlinkClick r:id="rId2"/>
              </a:rPr>
              <a:t>Content/css?v=</a:t>
            </a:r>
            <a:r>
              <a:rPr lang="en-US" sz="1800" dirty="0" smtClean="0">
                <a:hlinkClick r:id="rId2"/>
              </a:rPr>
              <a:t>RaidzmoMYrx5U9SiK8maUmu7qvhkDERc00iig4ulKpM1</a:t>
            </a:r>
            <a:endParaRPr lang="en-US" sz="1800" dirty="0" smtClean="0"/>
          </a:p>
          <a:p>
            <a:r>
              <a:rPr lang="en-US" dirty="0" smtClean="0"/>
              <a:t>1-year expiry</a:t>
            </a:r>
          </a:p>
          <a:p>
            <a:r>
              <a:rPr lang="en-US" dirty="0" smtClean="0"/>
              <a:t>Ensure usage of Scripts &amp; Styles helper</a:t>
            </a:r>
          </a:p>
          <a:p>
            <a:r>
              <a:rPr lang="en-US" dirty="0" smtClean="0"/>
              <a:t>Cached bundles ARE NOT refreshed until server cache is refreshed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7832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*.</a:t>
            </a:r>
            <a:r>
              <a:rPr lang="en-US" dirty="0" err="1" smtClean="0"/>
              <a:t>intellisense.js</a:t>
            </a:r>
            <a:endParaRPr lang="en-US" dirty="0" smtClean="0"/>
          </a:p>
          <a:p>
            <a:r>
              <a:rPr lang="en-US" dirty="0" smtClean="0"/>
              <a:t>*.</a:t>
            </a:r>
            <a:r>
              <a:rPr lang="en-US" dirty="0" err="1" smtClean="0"/>
              <a:t>debug.js</a:t>
            </a:r>
            <a:endParaRPr lang="en-US" dirty="0" smtClean="0"/>
          </a:p>
          <a:p>
            <a:r>
              <a:rPr lang="en-US" dirty="0" smtClean="0"/>
              <a:t>Ignoring is built in</a:t>
            </a:r>
          </a:p>
          <a:p>
            <a:r>
              <a:rPr lang="en-US" dirty="0" smtClean="0"/>
              <a:t>Can specify to ignore always, when optimization is enabled or when optimization is disabled</a:t>
            </a:r>
          </a:p>
          <a:p>
            <a:r>
              <a:rPr lang="en-US" dirty="0" smtClean="0"/>
              <a:t>Default ignore patterns</a:t>
            </a:r>
            <a:br>
              <a:rPr lang="en-US" dirty="0" smtClean="0"/>
            </a:br>
            <a:r>
              <a:rPr lang="en-US" dirty="0" err="1" smtClean="0"/>
              <a:t>ignorelist,Ignore</a:t>
            </a:r>
            <a:r>
              <a:rPr lang="en-US" dirty="0" smtClean="0"/>
              <a:t>(“*.map”,….);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783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extension replacements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Allows for </a:t>
            </a:r>
            <a:r>
              <a:rPr lang="en-US" dirty="0" err="1" smtClean="0"/>
              <a:t>tranformation</a:t>
            </a:r>
            <a:r>
              <a:rPr lang="en-US" dirty="0" smtClean="0"/>
              <a:t> of file names</a:t>
            </a:r>
          </a:p>
          <a:p>
            <a:r>
              <a:rPr lang="en-US" dirty="0" smtClean="0"/>
              <a:t>Enables usage of the .min files in Optimization mode</a:t>
            </a:r>
          </a:p>
          <a:p>
            <a:r>
              <a:rPr lang="en-US" dirty="0" smtClean="0"/>
              <a:t>Also adds .debug files when not in optimization mode</a:t>
            </a:r>
          </a:p>
          <a:p>
            <a:r>
              <a:rPr lang="en-US" dirty="0" smtClean="0"/>
              <a:t>Custom file extension replacements can be included</a:t>
            </a:r>
          </a:p>
          <a:p>
            <a:endParaRPr lang="en-US" dirty="0"/>
          </a:p>
          <a:p>
            <a:r>
              <a:rPr lang="en-US" dirty="0" err="1" smtClean="0"/>
              <a:t>BundleTable.Bundles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err="1" smtClean="0"/>
              <a:t>FileExtensionReplacemenList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193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number of web requests</a:t>
            </a:r>
          </a:p>
          <a:p>
            <a:r>
              <a:rPr lang="en-US" dirty="0" smtClean="0"/>
              <a:t>Glue (stitch) multiple files together</a:t>
            </a:r>
          </a:p>
          <a:p>
            <a:r>
              <a:rPr lang="en-US" dirty="0" smtClean="0"/>
              <a:t>JavaScript, CSS, Images</a:t>
            </a:r>
          </a:p>
          <a:p>
            <a:r>
              <a:rPr lang="en-US" dirty="0" smtClean="0"/>
              <a:t>Ordering is important!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216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 replacements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 - generic</a:t>
            </a:r>
          </a:p>
          <a:p>
            <a:pPr lvl="1"/>
            <a:r>
              <a:rPr lang="en-US" dirty="0" smtClean="0"/>
              <a:t>Only ONE wildcard can be used in a path</a:t>
            </a:r>
          </a:p>
          <a:p>
            <a:r>
              <a:rPr lang="en-US" dirty="0" smtClean="0"/>
              <a:t>{version} is a special moniker</a:t>
            </a:r>
          </a:p>
          <a:p>
            <a:pPr lvl="1"/>
            <a:r>
              <a:rPr lang="en-US" dirty="0" smtClean="0"/>
              <a:t>Used for replacing version numbers in file names</a:t>
            </a:r>
          </a:p>
          <a:p>
            <a:pPr lvl="1"/>
            <a:r>
              <a:rPr lang="en-US" dirty="0" smtClean="0"/>
              <a:t>Not same as using * wildcard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9871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include some Scripts and Styles before others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 is often hard requirement</a:t>
            </a:r>
          </a:p>
          <a:p>
            <a:r>
              <a:rPr lang="en-US" dirty="0" smtClean="0"/>
              <a:t>Reset CSS files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0265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delivery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servers</a:t>
            </a:r>
          </a:p>
          <a:p>
            <a:r>
              <a:rPr lang="en-US" dirty="0" smtClean="0"/>
              <a:t>Used for well known libraries (</a:t>
            </a:r>
            <a:r>
              <a:rPr lang="en-US" dirty="0" err="1" smtClean="0"/>
              <a:t>Jquery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Takes load off your server</a:t>
            </a:r>
          </a:p>
          <a:p>
            <a:r>
              <a:rPr lang="en-US" dirty="0" smtClean="0"/>
              <a:t>Caching</a:t>
            </a:r>
          </a:p>
          <a:p>
            <a:r>
              <a:rPr lang="en-US" dirty="0" smtClean="0"/>
              <a:t>Built in support</a:t>
            </a:r>
          </a:p>
          <a:p>
            <a:pPr marL="36576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4437112"/>
            <a:ext cx="871296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bundles.Add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ScriptBundle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"~/bundles/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jquery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"http://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code.jquery.com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/jquery-2.0.3.min.js"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).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Include(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"~/Scripts/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jquery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-{version}.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js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3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dirty="0" smtClean="0"/>
              <a:t>Reduce the size of the file</a:t>
            </a:r>
          </a:p>
          <a:p>
            <a:r>
              <a:rPr lang="en-US" dirty="0" smtClean="0"/>
              <a:t>Can be performed against any interpreted language (JavaScript, CSS,…)</a:t>
            </a:r>
          </a:p>
          <a:p>
            <a:r>
              <a:rPr lang="en-US" dirty="0" smtClean="0"/>
              <a:t>Remove unused characters</a:t>
            </a:r>
          </a:p>
          <a:p>
            <a:r>
              <a:rPr lang="en-US" dirty="0" smtClean="0"/>
              <a:t>Similar to compression</a:t>
            </a:r>
          </a:p>
          <a:p>
            <a:r>
              <a:rPr lang="en-US" dirty="0" smtClean="0"/>
              <a:t>Browser can interpret the minified file as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9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Minification</a:t>
            </a:r>
            <a:r>
              <a:rPr lang="en-US" dirty="0" smtClean="0"/>
              <a:t> - 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does not matter</a:t>
            </a:r>
          </a:p>
          <a:p>
            <a:r>
              <a:rPr lang="en-US" dirty="0" smtClean="0"/>
              <a:t>Can be processed alongside already bundled code</a:t>
            </a:r>
          </a:p>
          <a:p>
            <a:pPr lvl="1"/>
            <a:r>
              <a:rPr lang="en-US" dirty="0" smtClean="0"/>
              <a:t>Removal of line breaks</a:t>
            </a:r>
          </a:p>
          <a:p>
            <a:pPr lvl="1"/>
            <a:r>
              <a:rPr lang="en-US" dirty="0" smtClean="0"/>
              <a:t>Removal of final semicolon</a:t>
            </a:r>
          </a:p>
          <a:p>
            <a:pPr lvl="1"/>
            <a:r>
              <a:rPr lang="en-US" dirty="0" smtClean="0"/>
              <a:t>Removal of white space</a:t>
            </a:r>
          </a:p>
          <a:p>
            <a:pPr lvl="1"/>
            <a:r>
              <a:rPr lang="en-US" dirty="0" smtClean="0"/>
              <a:t>Shortening of local variable names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284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Minifaction</a:t>
            </a:r>
            <a:r>
              <a:rPr lang="en-US" dirty="0" smtClean="0"/>
              <a:t> -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Level 1 – removal of white space and comments</a:t>
            </a:r>
          </a:p>
          <a:p>
            <a:r>
              <a:rPr lang="en-US" dirty="0" smtClean="0"/>
              <a:t>Level 2 – removal of extra semicolons and curly braces</a:t>
            </a:r>
          </a:p>
          <a:p>
            <a:r>
              <a:rPr lang="en-US" dirty="0" smtClean="0"/>
              <a:t>Level 3 – local variable shortening</a:t>
            </a:r>
          </a:p>
          <a:p>
            <a:r>
              <a:rPr lang="en-US" dirty="0" smtClean="0"/>
              <a:t>Level 4 – remove unreachable code</a:t>
            </a:r>
          </a:p>
          <a:p>
            <a:r>
              <a:rPr lang="en-US" dirty="0" smtClean="0"/>
              <a:t>Level 5 – Global shortcuts and shortening of function names</a:t>
            </a:r>
          </a:p>
          <a:p>
            <a:r>
              <a:rPr lang="en-US" dirty="0" smtClean="0"/>
              <a:t>Most </a:t>
            </a:r>
            <a:r>
              <a:rPr lang="en-US" dirty="0" err="1" smtClean="0"/>
              <a:t>minifiers</a:t>
            </a:r>
            <a:r>
              <a:rPr lang="en-US" dirty="0" smtClean="0"/>
              <a:t> work on Level 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836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300kb -&gt; 100kb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 UI </a:t>
            </a:r>
          </a:p>
          <a:p>
            <a:pPr lvl="1"/>
            <a:r>
              <a:rPr lang="en-US" dirty="0" smtClean="0"/>
              <a:t>430kb -&gt; 220kb</a:t>
            </a:r>
          </a:p>
          <a:p>
            <a:r>
              <a:rPr lang="en-US" dirty="0" err="1" smtClean="0"/>
              <a:t>AngularJS</a:t>
            </a:r>
            <a:endParaRPr lang="en-US" dirty="0" smtClean="0"/>
          </a:p>
          <a:p>
            <a:pPr lvl="1"/>
            <a:r>
              <a:rPr lang="en-US" dirty="0" smtClean="0"/>
              <a:t>500kb -&gt; 100kb</a:t>
            </a:r>
          </a:p>
          <a:p>
            <a:pPr lvl="1"/>
            <a:r>
              <a:rPr lang="en-US" dirty="0" smtClean="0"/>
              <a:t>!!!!! Higher level of </a:t>
            </a:r>
            <a:r>
              <a:rPr lang="en-US" dirty="0" err="1" smtClean="0"/>
              <a:t>minification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817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performance</a:t>
            </a:r>
          </a:p>
          <a:p>
            <a:r>
              <a:rPr lang="en-US" dirty="0" smtClean="0"/>
              <a:t>Mobile users have slow and costly connections</a:t>
            </a:r>
          </a:p>
          <a:p>
            <a:r>
              <a:rPr lang="en-US" dirty="0" smtClean="0"/>
              <a:t>Reduce server load</a:t>
            </a:r>
          </a:p>
          <a:p>
            <a:r>
              <a:rPr lang="en-US" dirty="0" smtClean="0"/>
              <a:t>Do not rely on the browser for caching</a:t>
            </a:r>
          </a:p>
          <a:p>
            <a:r>
              <a:rPr lang="en-US" dirty="0" smtClean="0"/>
              <a:t>Development </a:t>
            </a:r>
            <a:r>
              <a:rPr lang="en-US" dirty="0" err="1" smtClean="0"/>
              <a:t>efficiences</a:t>
            </a:r>
            <a:endParaRPr lang="en-US" dirty="0" smtClean="0"/>
          </a:p>
          <a:p>
            <a:r>
              <a:rPr lang="en-US" dirty="0" smtClean="0"/>
              <a:t>Browsers have limits on simultaneous requests (typically 6 per hostname)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595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 element – network</a:t>
            </a:r>
          </a:p>
          <a:p>
            <a:r>
              <a:rPr lang="en-US" dirty="0" err="1" smtClean="0"/>
              <a:t>Yslow</a:t>
            </a:r>
            <a:r>
              <a:rPr lang="en-US" dirty="0" smtClean="0"/>
              <a:t> analyzer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281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Optimization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ASP.NET Web framework</a:t>
            </a:r>
          </a:p>
          <a:p>
            <a:r>
              <a:rPr lang="en-US" dirty="0" smtClean="0"/>
              <a:t>Mature and complete</a:t>
            </a:r>
          </a:p>
          <a:p>
            <a:r>
              <a:rPr lang="en-US" dirty="0" smtClean="0"/>
              <a:t>High level features</a:t>
            </a:r>
          </a:p>
          <a:p>
            <a:pPr lvl="1"/>
            <a:r>
              <a:rPr lang="en-US" dirty="0" smtClean="0"/>
              <a:t>Integrated with MVC</a:t>
            </a:r>
          </a:p>
          <a:p>
            <a:pPr lvl="1"/>
            <a:r>
              <a:rPr lang="en-US" dirty="0" smtClean="0"/>
              <a:t>Optimizations are auto-disabled in development</a:t>
            </a:r>
          </a:p>
          <a:p>
            <a:pPr lvl="1"/>
            <a:r>
              <a:rPr lang="en-US" dirty="0" smtClean="0"/>
              <a:t>Caching and versioning</a:t>
            </a:r>
          </a:p>
          <a:p>
            <a:pPr lvl="1"/>
            <a:r>
              <a:rPr lang="en-US" dirty="0" smtClean="0"/>
              <a:t>File ignoring, ordering, and extension replacements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158654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6437</TotalTime>
  <Words>916</Words>
  <Application>Microsoft Macintosh PowerPoint</Application>
  <PresentationFormat>On-screen Show (4:3)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Technic</vt:lpstr>
      <vt:lpstr>Asp.net mvc</vt:lpstr>
      <vt:lpstr>Bundling</vt:lpstr>
      <vt:lpstr>Minification</vt:lpstr>
      <vt:lpstr>Minification - JS</vt:lpstr>
      <vt:lpstr>Minifaction - levels</vt:lpstr>
      <vt:lpstr>Minification</vt:lpstr>
      <vt:lpstr>Why</vt:lpstr>
      <vt:lpstr>Tools</vt:lpstr>
      <vt:lpstr>ASP.NET Optimization library</vt:lpstr>
      <vt:lpstr>Basic optimization</vt:lpstr>
      <vt:lpstr>Basic optimization</vt:lpstr>
      <vt:lpstr>Bundle declarations</vt:lpstr>
      <vt:lpstr>Bundle MVC consumption</vt:lpstr>
      <vt:lpstr>Enabling optimizations</vt:lpstr>
      <vt:lpstr>Lifecycle</vt:lpstr>
      <vt:lpstr>Bundle building</vt:lpstr>
      <vt:lpstr>Caching &amp; Versioning</vt:lpstr>
      <vt:lpstr>Ignoring files</vt:lpstr>
      <vt:lpstr>File extension replacements</vt:lpstr>
      <vt:lpstr>Wildcard replacements</vt:lpstr>
      <vt:lpstr>File ordering</vt:lpstr>
      <vt:lpstr>Content delivery networks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119</cp:revision>
  <dcterms:created xsi:type="dcterms:W3CDTF">2013-03-22T18:29:38Z</dcterms:created>
  <dcterms:modified xsi:type="dcterms:W3CDTF">2015-05-21T06:47:07Z</dcterms:modified>
</cp:coreProperties>
</file>