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990" autoAdjust="0"/>
  </p:normalViewPr>
  <p:slideViewPr>
    <p:cSldViewPr>
      <p:cViewPr varScale="1">
        <p:scale>
          <a:sx n="78" d="100"/>
          <a:sy n="78" d="100"/>
        </p:scale>
        <p:origin x="-174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C3374-44BD-4C1B-81AB-BBA4ED8F8499}" type="datetimeFigureOut">
              <a:rPr lang="et-EE" smtClean="0"/>
              <a:t>03/02/15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43204-28EC-4601-A490-8B530633FBF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10882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157D4A0-4A53-4BB9-A30B-FA88BB6FD98B}" type="datetime1">
              <a:rPr lang="en-US" smtClean="0"/>
              <a:t>03/02/15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52CFB3C-43E2-45FC-A1AC-E104FB10DD06}" type="datetime1">
              <a:rPr lang="en-US" smtClean="0"/>
              <a:t>03/02/15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592A9C2-4F9E-456E-A7F9-455B39CDA619}" type="datetime1">
              <a:rPr lang="en-US" smtClean="0"/>
              <a:t>03/02/15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874CD83-F1F5-4E35-A9BC-079DD14F1EBF}" type="datetime1">
              <a:rPr lang="en-US" smtClean="0"/>
              <a:t>03/02/15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00DBEB2-55FE-4E11-A64A-78CE8A1BA0E1}" type="datetime1">
              <a:rPr lang="en-US" smtClean="0"/>
              <a:t>03/02/15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AB98D15-174F-492C-BEA4-4F35C4D9B640}" type="datetime1">
              <a:rPr lang="en-US" smtClean="0"/>
              <a:t>03/02/15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C01CE16-1D23-45E6-BAE6-7FF1DA9755C0}" type="datetime1">
              <a:rPr lang="en-US" smtClean="0"/>
              <a:t>03/02/15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A76D04F-680E-4513-80C9-87481FF40715}" type="datetime1">
              <a:rPr lang="en-US" smtClean="0"/>
              <a:t>03/02/15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0EDD4A6-A5A7-4EBA-B51B-4ABB13E3395B}" type="datetime1">
              <a:rPr lang="en-US" smtClean="0"/>
              <a:t>03/02/15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8C841FBB-6229-41E5-A71B-5A11A0E98BAC}" type="datetime1">
              <a:rPr lang="en-US" smtClean="0"/>
              <a:t>03/02/15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AE63A4A6-B46F-4640-8780-D80269871308}" type="datetime1">
              <a:rPr lang="en-US" smtClean="0"/>
              <a:t>03/02/15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1542B61C-35F3-4C13-A077-A666BFB87D7D}" type="datetime1">
              <a:rPr lang="en-US" smtClean="0"/>
              <a:t>03/02/15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51520" y="3212976"/>
            <a:ext cx="8712968" cy="1296144"/>
          </a:xfrm>
        </p:spPr>
        <p:txBody>
          <a:bodyPr/>
          <a:lstStyle/>
          <a:p>
            <a:pPr algn="ctr"/>
            <a:r>
              <a:rPr lang="et-EE" dirty="0" smtClean="0"/>
              <a:t>Asp.net WEB API</a:t>
            </a:r>
            <a:endParaRPr lang="et-EE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8387422" cy="1164108"/>
          </a:xfrm>
        </p:spPr>
        <p:txBody>
          <a:bodyPr/>
          <a:lstStyle/>
          <a:p>
            <a:pPr algn="ctr"/>
            <a:r>
              <a:rPr lang="et-EE" dirty="0" smtClean="0"/>
              <a:t>Repository muster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63813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Mait Poska &amp; Andres Käver, IT Kolledž </a:t>
            </a:r>
            <a:r>
              <a:rPr lang="et-EE" dirty="0" smtClean="0"/>
              <a:t>2014-2015</a:t>
            </a:r>
            <a:endParaRPr lang="et-EE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1785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Konsoolirakendus ja repo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484784"/>
            <a:ext cx="741682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dirty="0"/>
              <a:t>using ContactsLibrary;</a:t>
            </a:r>
          </a:p>
          <a:p>
            <a:endParaRPr lang="et-EE" sz="1400" dirty="0"/>
          </a:p>
          <a:p>
            <a:r>
              <a:rPr lang="et-EE" sz="1400" dirty="0"/>
              <a:t>namespace RepoConsoleApp</a:t>
            </a:r>
          </a:p>
          <a:p>
            <a:r>
              <a:rPr lang="et-EE" sz="1400" dirty="0"/>
              <a:t>{</a:t>
            </a:r>
          </a:p>
          <a:p>
            <a:r>
              <a:rPr lang="et-EE" sz="1400" dirty="0"/>
              <a:t>    class Program</a:t>
            </a:r>
          </a:p>
          <a:p>
            <a:r>
              <a:rPr lang="et-EE" sz="1400" dirty="0"/>
              <a:t>    {</a:t>
            </a:r>
          </a:p>
          <a:p>
            <a:r>
              <a:rPr lang="et-EE" sz="1400" dirty="0"/>
              <a:t>        static void Main(string[] args)</a:t>
            </a:r>
          </a:p>
          <a:p>
            <a:r>
              <a:rPr lang="et-EE" sz="1400" dirty="0"/>
              <a:t>        {</a:t>
            </a:r>
          </a:p>
          <a:p>
            <a:r>
              <a:rPr lang="et-EE" sz="1400" dirty="0"/>
              <a:t>            using (var repo = new PersonRepository()) {</a:t>
            </a:r>
          </a:p>
          <a:p>
            <a:r>
              <a:rPr lang="et-EE" sz="1400" dirty="0"/>
              <a:t>                repo.InsertOrUpdate(new Person { FirstName = "Juku", LastName = "Mänd" });</a:t>
            </a:r>
          </a:p>
          <a:p>
            <a:r>
              <a:rPr lang="et-EE" sz="1400" dirty="0"/>
              <a:t>                repo.InsertOrUpdate(new Person { FirstName = "Malle", LastName = "Tamm" });</a:t>
            </a:r>
          </a:p>
          <a:p>
            <a:r>
              <a:rPr lang="et-EE" sz="1400" dirty="0"/>
              <a:t>                repo.Save();</a:t>
            </a:r>
          </a:p>
          <a:p>
            <a:r>
              <a:rPr lang="et-EE" sz="1400" dirty="0"/>
              <a:t>                foreach (var person in repo.All.ToList())</a:t>
            </a:r>
          </a:p>
          <a:p>
            <a:r>
              <a:rPr lang="et-EE" sz="1400" dirty="0"/>
              <a:t>                {</a:t>
            </a:r>
          </a:p>
          <a:p>
            <a:r>
              <a:rPr lang="et-EE" sz="1400" dirty="0"/>
              <a:t>                    Console.WriteLine("{0} {1}", person.FirstName, person.LastName);</a:t>
            </a:r>
          </a:p>
          <a:p>
            <a:r>
              <a:rPr lang="et-EE" sz="1400" dirty="0"/>
              <a:t>                }</a:t>
            </a:r>
          </a:p>
          <a:p>
            <a:r>
              <a:rPr lang="et-EE" sz="1400" dirty="0"/>
              <a:t>            }</a:t>
            </a:r>
          </a:p>
          <a:p>
            <a:endParaRPr lang="et-EE" sz="1400" dirty="0"/>
          </a:p>
          <a:p>
            <a:r>
              <a:rPr lang="et-EE" sz="1400" dirty="0"/>
              <a:t>            Console.ReadLine();</a:t>
            </a:r>
          </a:p>
          <a:p>
            <a:r>
              <a:rPr lang="et-EE" sz="1400" dirty="0"/>
              <a:t>        }</a:t>
            </a:r>
          </a:p>
          <a:p>
            <a:r>
              <a:rPr lang="et-EE" sz="1400" dirty="0"/>
              <a:t>    }</a:t>
            </a:r>
          </a:p>
          <a:p>
            <a:r>
              <a:rPr lang="et-EE" sz="1400" dirty="0"/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2964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Universaalsem interface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412776"/>
            <a:ext cx="88569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600" dirty="0"/>
              <a:t> public interface IEntityRepository&lt;T&gt; : IDisposable</a:t>
            </a:r>
          </a:p>
          <a:p>
            <a:r>
              <a:rPr lang="et-EE" sz="1600" dirty="0"/>
              <a:t>    {</a:t>
            </a:r>
          </a:p>
          <a:p>
            <a:r>
              <a:rPr lang="et-EE" sz="1600" dirty="0"/>
              <a:t>        IQueryable&lt;T&gt; All { get; }</a:t>
            </a:r>
          </a:p>
          <a:p>
            <a:r>
              <a:rPr lang="et-EE" sz="1600" dirty="0"/>
              <a:t>        IQueryable&lt;T&gt; AllIncluding(params Expression&lt;Func&lt;T, object&gt;&gt;[] includeProperties);</a:t>
            </a:r>
          </a:p>
          <a:p>
            <a:r>
              <a:rPr lang="et-EE" sz="1600" dirty="0"/>
              <a:t>        T Find(int id);</a:t>
            </a:r>
          </a:p>
          <a:p>
            <a:r>
              <a:rPr lang="et-EE" sz="1600" dirty="0"/>
              <a:t>        void InsertOrUpdate(T entity);</a:t>
            </a:r>
          </a:p>
          <a:p>
            <a:r>
              <a:rPr lang="et-EE" sz="1600" dirty="0"/>
              <a:t>        void Delete(int id);</a:t>
            </a:r>
          </a:p>
          <a:p>
            <a:r>
              <a:rPr lang="et-EE" sz="1600" dirty="0"/>
              <a:t>        void Save();</a:t>
            </a:r>
          </a:p>
          <a:p>
            <a:r>
              <a:rPr lang="et-EE" sz="1600" dirty="0"/>
              <a:t>    }</a:t>
            </a:r>
          </a:p>
          <a:p>
            <a:endParaRPr lang="et-EE" sz="1600" dirty="0"/>
          </a:p>
          <a:p>
            <a:r>
              <a:rPr lang="et-EE" sz="1600" dirty="0"/>
              <a:t>    public interface IPersonRepository : IEntityRepository&lt;Person&gt;</a:t>
            </a:r>
          </a:p>
          <a:p>
            <a:r>
              <a:rPr lang="et-EE" sz="1600" dirty="0"/>
              <a:t>    {</a:t>
            </a:r>
          </a:p>
          <a:p>
            <a:endParaRPr lang="et-EE" sz="1600" dirty="0"/>
          </a:p>
          <a:p>
            <a:r>
              <a:rPr lang="et-EE" sz="1600" dirty="0"/>
              <a:t>    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78672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Probleem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Objektide graafid ja katkev context!!!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Võimalusel vältige graafe ja tegelege üksikute objektidega (Asp.net MVC standard)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64819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Asp.net</a:t>
            </a:r>
            <a:br>
              <a:rPr lang="et-EE" dirty="0" smtClean="0"/>
            </a:br>
            <a:r>
              <a:rPr lang="et-EE" dirty="0" smtClean="0"/>
              <a:t>Mait Poska &amp; Andres Käver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74954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Eesmärgid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Ülevaade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Baaslahendus template’i abil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Realistlikum repositoorium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6702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Repositoorium väga lihtsalt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Kapsuleerida korduv andmetöötluskood</a:t>
            </a:r>
          </a:p>
          <a:p>
            <a:pPr marL="36576" indent="0">
              <a:buNone/>
            </a:pP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SqlCommand(„SELECT * FROM Customer where ID=„ + cid).Execute</a:t>
            </a:r>
          </a:p>
          <a:p>
            <a:pPr marL="36576" indent="0">
              <a:buNone/>
            </a:pPr>
            <a:r>
              <a:rPr lang="et-EE" dirty="0" smtClean="0"/>
              <a:t>Loo klassi instants</a:t>
            </a:r>
          </a:p>
          <a:p>
            <a:pPr marL="36576" indent="0">
              <a:buNone/>
            </a:pPr>
            <a:r>
              <a:rPr lang="et-EE" dirty="0" smtClean="0"/>
              <a:t>Kopeeri päringu tulemused olemisse</a:t>
            </a:r>
          </a:p>
          <a:p>
            <a:pPr marL="36576" indent="0">
              <a:buNone/>
            </a:pP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Repo: GetCustomerById(cid)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Repo kasutaja ei pruugi teadagi, kus ja kuidas andmeid hoitakse (sql, web-api, xml fail jne)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7092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Mitu ja millist repot teha?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Üks per klass?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Graafipõhiselt?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Kirjutamisrepo? Lugemisrepo?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Repo konteksti kohta?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Õiged vastuseid ei ole!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Igal projektil/arendajal on omad nõudmised ja tavad.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3576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Repo  Template</a:t>
            </a:r>
            <a:endParaRPr lang="et-E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420888"/>
            <a:ext cx="5006340" cy="2667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3446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Genereeritud interface (crud)</a:t>
            </a:r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1340768"/>
            <a:ext cx="85689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000" dirty="0"/>
              <a:t> public interface IPersonRepository : IDisposable</a:t>
            </a:r>
          </a:p>
          <a:p>
            <a:r>
              <a:rPr lang="et-EE" sz="2000" dirty="0"/>
              <a:t>    {</a:t>
            </a:r>
          </a:p>
          <a:p>
            <a:r>
              <a:rPr lang="et-EE" sz="2000" dirty="0"/>
              <a:t>        IQueryable&lt;Person&gt; All { get; }</a:t>
            </a:r>
          </a:p>
          <a:p>
            <a:r>
              <a:rPr lang="et-EE" sz="2000" dirty="0"/>
              <a:t>        IQueryable&lt;Person&gt; AllIncluding</a:t>
            </a:r>
            <a:r>
              <a:rPr lang="et-EE" sz="2000" dirty="0" smtClean="0"/>
              <a:t>(</a:t>
            </a:r>
          </a:p>
          <a:p>
            <a:r>
              <a:rPr lang="et-EE" sz="2000" dirty="0"/>
              <a:t>	</a:t>
            </a:r>
            <a:r>
              <a:rPr lang="et-EE" sz="2000" dirty="0" smtClean="0"/>
              <a:t>params </a:t>
            </a:r>
            <a:r>
              <a:rPr lang="et-EE" sz="2000" dirty="0"/>
              <a:t>Expression&lt;Func&lt;Person, object&gt;&gt;[] includeProperties);</a:t>
            </a:r>
          </a:p>
          <a:p>
            <a:r>
              <a:rPr lang="et-EE" sz="2000" dirty="0"/>
              <a:t>        Person Find(int id);</a:t>
            </a:r>
          </a:p>
          <a:p>
            <a:r>
              <a:rPr lang="et-EE" sz="2000" dirty="0"/>
              <a:t>        void InsertOrUpdate(Person person);</a:t>
            </a:r>
          </a:p>
          <a:p>
            <a:r>
              <a:rPr lang="et-EE" sz="2000" dirty="0"/>
              <a:t>        void Delete(int id);</a:t>
            </a:r>
          </a:p>
          <a:p>
            <a:r>
              <a:rPr lang="et-EE" sz="2000" dirty="0"/>
              <a:t>        void Save();</a:t>
            </a:r>
          </a:p>
          <a:p>
            <a:r>
              <a:rPr lang="et-EE" sz="2000" dirty="0"/>
              <a:t>    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4941168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Järgmine arendaja ei pea repost teadma midagi rohkemt, kui ainult seda liidest. Kuidas ja mis toimub repo sees, pole talle enam oluline. (Ja siit edasi tuleb veel Dependency Injection)</a:t>
            </a:r>
            <a:endParaRPr lang="et-E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4770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2120" y="188640"/>
            <a:ext cx="3250704" cy="1426170"/>
          </a:xfrm>
        </p:spPr>
        <p:txBody>
          <a:bodyPr>
            <a:normAutofit fontScale="90000"/>
          </a:bodyPr>
          <a:lstStyle/>
          <a:p>
            <a:pPr algn="r"/>
            <a:r>
              <a:rPr lang="et-EE" dirty="0" smtClean="0"/>
              <a:t>Genereeritud repo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476672"/>
            <a:ext cx="626469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900" dirty="0"/>
              <a:t> public class PersonRepository : IPersonRepository</a:t>
            </a:r>
          </a:p>
          <a:p>
            <a:r>
              <a:rPr lang="et-EE" sz="900" dirty="0"/>
              <a:t>    {</a:t>
            </a:r>
          </a:p>
          <a:p>
            <a:r>
              <a:rPr lang="et-EE" sz="900" dirty="0"/>
              <a:t>        ContactContext context = new ContactContext();</a:t>
            </a:r>
          </a:p>
          <a:p>
            <a:endParaRPr lang="et-EE" sz="900" dirty="0"/>
          </a:p>
          <a:p>
            <a:r>
              <a:rPr lang="et-EE" sz="900" dirty="0"/>
              <a:t>        public IQueryable&lt;Person&gt; </a:t>
            </a:r>
            <a:r>
              <a:rPr lang="et-EE" sz="900" dirty="0" smtClean="0"/>
              <a:t>All </a:t>
            </a:r>
            <a:r>
              <a:rPr lang="et-EE" sz="900" dirty="0"/>
              <a:t>{</a:t>
            </a:r>
          </a:p>
          <a:p>
            <a:r>
              <a:rPr lang="et-EE" sz="900" dirty="0"/>
              <a:t>            get { return context.People; }</a:t>
            </a:r>
          </a:p>
          <a:p>
            <a:r>
              <a:rPr lang="et-EE" sz="900" dirty="0"/>
              <a:t>        }</a:t>
            </a:r>
          </a:p>
          <a:p>
            <a:endParaRPr lang="et-EE" sz="900" dirty="0"/>
          </a:p>
          <a:p>
            <a:r>
              <a:rPr lang="et-EE" sz="900" dirty="0"/>
              <a:t>        public IQueryable&lt;Person&gt; AllIncluding(params Expression&lt;Func&lt;Person, object&gt;&gt;[] includeProperties</a:t>
            </a:r>
            <a:r>
              <a:rPr lang="et-EE" sz="900" dirty="0" smtClean="0"/>
              <a:t>) </a:t>
            </a:r>
            <a:r>
              <a:rPr lang="et-EE" sz="900" dirty="0"/>
              <a:t>{</a:t>
            </a:r>
          </a:p>
          <a:p>
            <a:r>
              <a:rPr lang="et-EE" sz="900" dirty="0"/>
              <a:t>            IQueryable&lt;Person&gt; query = context.People;</a:t>
            </a:r>
          </a:p>
          <a:p>
            <a:r>
              <a:rPr lang="et-EE" sz="900" dirty="0"/>
              <a:t>            foreach (var includeProperty in includeProperties) {</a:t>
            </a:r>
          </a:p>
          <a:p>
            <a:r>
              <a:rPr lang="et-EE" sz="900" dirty="0"/>
              <a:t>                query = query.Include(includeProperty);</a:t>
            </a:r>
          </a:p>
          <a:p>
            <a:r>
              <a:rPr lang="et-EE" sz="900" dirty="0"/>
              <a:t>            }</a:t>
            </a:r>
          </a:p>
          <a:p>
            <a:r>
              <a:rPr lang="et-EE" sz="900" dirty="0"/>
              <a:t>            return query;</a:t>
            </a:r>
          </a:p>
          <a:p>
            <a:r>
              <a:rPr lang="et-EE" sz="900" dirty="0"/>
              <a:t>        }</a:t>
            </a:r>
          </a:p>
          <a:p>
            <a:endParaRPr lang="et-EE" sz="900" dirty="0"/>
          </a:p>
          <a:p>
            <a:r>
              <a:rPr lang="et-EE" sz="900" dirty="0"/>
              <a:t>        public Person Find(int id</a:t>
            </a:r>
            <a:r>
              <a:rPr lang="et-EE" sz="900" dirty="0" smtClean="0"/>
              <a:t>){</a:t>
            </a:r>
            <a:endParaRPr lang="et-EE" sz="900" dirty="0"/>
          </a:p>
          <a:p>
            <a:r>
              <a:rPr lang="et-EE" sz="900" dirty="0"/>
              <a:t>            return context.People.Find(id);</a:t>
            </a:r>
          </a:p>
          <a:p>
            <a:r>
              <a:rPr lang="et-EE" sz="900" dirty="0"/>
              <a:t>        }</a:t>
            </a:r>
          </a:p>
          <a:p>
            <a:endParaRPr lang="et-EE" sz="900" dirty="0"/>
          </a:p>
          <a:p>
            <a:r>
              <a:rPr lang="et-EE" sz="900" dirty="0"/>
              <a:t>        public void InsertOrUpdate(Person person</a:t>
            </a:r>
            <a:r>
              <a:rPr lang="et-EE" sz="900" dirty="0" smtClean="0"/>
              <a:t>) </a:t>
            </a:r>
            <a:r>
              <a:rPr lang="et-EE" sz="900" dirty="0"/>
              <a:t>{</a:t>
            </a:r>
          </a:p>
          <a:p>
            <a:r>
              <a:rPr lang="et-EE" sz="900" dirty="0"/>
              <a:t>            if (person.PersonID == default(int)) {</a:t>
            </a:r>
          </a:p>
          <a:p>
            <a:r>
              <a:rPr lang="et-EE" sz="900" dirty="0"/>
              <a:t>                // New entity</a:t>
            </a:r>
          </a:p>
          <a:p>
            <a:r>
              <a:rPr lang="et-EE" sz="900" dirty="0"/>
              <a:t>                context.People.Add(person);</a:t>
            </a:r>
          </a:p>
          <a:p>
            <a:r>
              <a:rPr lang="et-EE" sz="900" dirty="0"/>
              <a:t>            } else {</a:t>
            </a:r>
          </a:p>
          <a:p>
            <a:r>
              <a:rPr lang="et-EE" sz="900" dirty="0"/>
              <a:t>                // Existing entity</a:t>
            </a:r>
          </a:p>
          <a:p>
            <a:r>
              <a:rPr lang="et-EE" sz="900" dirty="0"/>
              <a:t>                context.Entry(person).State = EntityState.Modified;</a:t>
            </a:r>
          </a:p>
          <a:p>
            <a:r>
              <a:rPr lang="et-EE" sz="900" dirty="0"/>
              <a:t>            }</a:t>
            </a:r>
          </a:p>
          <a:p>
            <a:r>
              <a:rPr lang="et-EE" sz="900" dirty="0"/>
              <a:t>        }</a:t>
            </a:r>
          </a:p>
          <a:p>
            <a:endParaRPr lang="et-EE" sz="900" dirty="0"/>
          </a:p>
          <a:p>
            <a:r>
              <a:rPr lang="et-EE" sz="900" dirty="0"/>
              <a:t>        public void Delete(int id</a:t>
            </a:r>
            <a:r>
              <a:rPr lang="et-EE" sz="900" dirty="0" smtClean="0"/>
              <a:t>){</a:t>
            </a:r>
            <a:endParaRPr lang="et-EE" sz="900" dirty="0"/>
          </a:p>
          <a:p>
            <a:r>
              <a:rPr lang="et-EE" sz="900" dirty="0"/>
              <a:t>            var person = context.People.Find(id);</a:t>
            </a:r>
          </a:p>
          <a:p>
            <a:r>
              <a:rPr lang="et-EE" sz="900" dirty="0"/>
              <a:t>            context.People.Remove(person);</a:t>
            </a:r>
          </a:p>
          <a:p>
            <a:r>
              <a:rPr lang="et-EE" sz="900" dirty="0"/>
              <a:t>        }</a:t>
            </a:r>
          </a:p>
          <a:p>
            <a:endParaRPr lang="et-EE" sz="900" dirty="0"/>
          </a:p>
          <a:p>
            <a:r>
              <a:rPr lang="et-EE" sz="900" dirty="0"/>
              <a:t>        public void Save</a:t>
            </a:r>
            <a:r>
              <a:rPr lang="et-EE" sz="900" dirty="0" smtClean="0"/>
              <a:t>() </a:t>
            </a:r>
            <a:r>
              <a:rPr lang="et-EE" sz="900" dirty="0"/>
              <a:t>{</a:t>
            </a:r>
          </a:p>
          <a:p>
            <a:r>
              <a:rPr lang="et-EE" sz="900" dirty="0"/>
              <a:t>            context.SaveChanges();</a:t>
            </a:r>
          </a:p>
          <a:p>
            <a:r>
              <a:rPr lang="et-EE" sz="900" dirty="0"/>
              <a:t>        }</a:t>
            </a:r>
          </a:p>
          <a:p>
            <a:endParaRPr lang="et-EE" sz="900" dirty="0"/>
          </a:p>
          <a:p>
            <a:r>
              <a:rPr lang="et-EE" sz="900" dirty="0"/>
              <a:t>        public void Dispose() </a:t>
            </a:r>
            <a:r>
              <a:rPr lang="et-EE" sz="900" dirty="0" smtClean="0"/>
              <a:t>{</a:t>
            </a:r>
            <a:endParaRPr lang="et-EE" sz="900" dirty="0"/>
          </a:p>
          <a:p>
            <a:r>
              <a:rPr lang="et-EE" sz="900" dirty="0"/>
              <a:t>            context.Dispose();</a:t>
            </a:r>
          </a:p>
          <a:p>
            <a:r>
              <a:rPr lang="et-EE" sz="900" dirty="0"/>
              <a:t>        }</a:t>
            </a:r>
          </a:p>
          <a:p>
            <a:r>
              <a:rPr lang="et-EE" sz="900" dirty="0"/>
              <a:t>    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5400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Repo kasutamine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1684784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Uus konsoolirakendus, kus ei ole ühtegi viidet EF’ile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Rakenduse seadetes tuleb defineerida ConnectionString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3501008"/>
            <a:ext cx="856895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dirty="0"/>
              <a:t>&lt;?xml version="1.0" encoding="utf-8" ?&gt;</a:t>
            </a:r>
          </a:p>
          <a:p>
            <a:r>
              <a:rPr lang="et-EE" sz="1200" dirty="0"/>
              <a:t>&lt;configuration&gt;</a:t>
            </a:r>
          </a:p>
          <a:p>
            <a:r>
              <a:rPr lang="et-EE" sz="1200" dirty="0"/>
              <a:t>    &lt;startup&gt; </a:t>
            </a:r>
          </a:p>
          <a:p>
            <a:r>
              <a:rPr lang="et-EE" sz="1200" dirty="0"/>
              <a:t>        &lt;supportedRuntime version="v4.0" sku=".NETFramework,Version=v4.5" /&gt;</a:t>
            </a:r>
          </a:p>
          <a:p>
            <a:r>
              <a:rPr lang="et-EE" sz="1200" dirty="0"/>
              <a:t>    &lt;/startup</a:t>
            </a:r>
            <a:r>
              <a:rPr lang="et-EE" sz="1200" dirty="0" smtClean="0"/>
              <a:t>&gt;</a:t>
            </a:r>
          </a:p>
          <a:p>
            <a:endParaRPr lang="et-EE" sz="1200" dirty="0"/>
          </a:p>
          <a:p>
            <a:r>
              <a:rPr lang="et-EE" sz="1200" dirty="0"/>
              <a:t>  </a:t>
            </a:r>
            <a:r>
              <a:rPr lang="et-EE" sz="1200" b="1" dirty="0"/>
              <a:t>&lt;connectionStrings&gt;</a:t>
            </a:r>
          </a:p>
          <a:p>
            <a:r>
              <a:rPr lang="et-EE" sz="1200" b="1" dirty="0"/>
              <a:t>    &lt;add name="ContactContext" connectionString="Data Source=(localdb)\v11.0; Initial Catalog=ContactBase; Integrated Security=True; MultipleActiveResultSets=True"</a:t>
            </a:r>
          </a:p>
          <a:p>
            <a:r>
              <a:rPr lang="et-EE" sz="1200" b="1" dirty="0"/>
              <a:t>      providerName="System.Data.SqlClient" /&gt;</a:t>
            </a:r>
          </a:p>
          <a:p>
            <a:r>
              <a:rPr lang="et-EE" sz="1200" b="1" dirty="0"/>
              <a:t>  &lt;/connectionStrings</a:t>
            </a:r>
            <a:r>
              <a:rPr lang="et-EE" sz="1200" b="1" dirty="0" smtClean="0"/>
              <a:t>&gt;</a:t>
            </a:r>
          </a:p>
          <a:p>
            <a:endParaRPr lang="et-EE" sz="1200" b="1" dirty="0"/>
          </a:p>
          <a:p>
            <a:r>
              <a:rPr lang="et-EE" sz="1200" dirty="0"/>
              <a:t>&lt;/configuration&gt;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26624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Muutused context klassis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676672"/>
          </a:xfrm>
        </p:spPr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Konstruktor ja ConnectionStringi kasutamine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636912"/>
            <a:ext cx="835292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dirty="0"/>
              <a:t> public class ContactContext : DbContext</a:t>
            </a:r>
          </a:p>
          <a:p>
            <a:r>
              <a:rPr lang="et-EE" sz="1200" dirty="0"/>
              <a:t>    {</a:t>
            </a:r>
          </a:p>
          <a:p>
            <a:r>
              <a:rPr lang="et-EE" sz="1200" dirty="0"/>
              <a:t>        public DbSet&lt;Person&gt; People { get; set; }</a:t>
            </a:r>
          </a:p>
          <a:p>
            <a:r>
              <a:rPr lang="et-EE" sz="1200" dirty="0"/>
              <a:t>        public DbSet&lt;Contact&gt; Contacts { get; set; }</a:t>
            </a:r>
          </a:p>
          <a:p>
            <a:r>
              <a:rPr lang="et-EE" sz="1200" dirty="0"/>
              <a:t>        public DbSet&lt;ContactType&gt; ContactTypes { get; set; }</a:t>
            </a:r>
          </a:p>
          <a:p>
            <a:endParaRPr lang="et-EE" sz="1200" dirty="0"/>
          </a:p>
          <a:p>
            <a:r>
              <a:rPr lang="et-EE" sz="1200" dirty="0"/>
              <a:t>        public ContactContext()</a:t>
            </a:r>
          </a:p>
          <a:p>
            <a:r>
              <a:rPr lang="et-EE" sz="1200" dirty="0"/>
              <a:t>            : base(</a:t>
            </a:r>
            <a:r>
              <a:rPr lang="et-EE" sz="1200" b="1" dirty="0"/>
              <a:t>"name=ContactContext</a:t>
            </a:r>
            <a:r>
              <a:rPr lang="et-EE" sz="1200" b="1" dirty="0" smtClean="0"/>
              <a:t>"</a:t>
            </a:r>
            <a:r>
              <a:rPr lang="et-EE" sz="1200" dirty="0" smtClean="0"/>
              <a:t>)  //use connection string from App.config</a:t>
            </a:r>
            <a:endParaRPr lang="et-EE" sz="1200" dirty="0"/>
          </a:p>
          <a:p>
            <a:r>
              <a:rPr lang="et-EE" sz="1200" dirty="0"/>
              <a:t>        {</a:t>
            </a:r>
          </a:p>
          <a:p>
            <a:r>
              <a:rPr lang="et-EE" sz="1200" dirty="0"/>
              <a:t>            Database.SetInitializer(new System.Data.Entity.DropCreateDatabaseIfModelChanges&lt;ContactContext&gt;());</a:t>
            </a:r>
          </a:p>
          <a:p>
            <a:r>
              <a:rPr lang="et-EE" sz="1200" dirty="0"/>
              <a:t>                </a:t>
            </a:r>
          </a:p>
          <a:p>
            <a:r>
              <a:rPr lang="et-EE" sz="1200" dirty="0"/>
              <a:t>             //new MigrateDatabaseToLatestVersion&lt;ContactContext, Configuration&gt;());</a:t>
            </a:r>
          </a:p>
          <a:p>
            <a:r>
              <a:rPr lang="et-EE" sz="1200" dirty="0"/>
              <a:t>        }</a:t>
            </a:r>
          </a:p>
          <a:p>
            <a:endParaRPr lang="et-EE" sz="1200" dirty="0"/>
          </a:p>
          <a:p>
            <a:r>
              <a:rPr lang="et-EE" sz="1200" dirty="0"/>
              <a:t>        protected override void OnModelCreating(DbModelBuilder modelBuilder)</a:t>
            </a:r>
          </a:p>
          <a:p>
            <a:r>
              <a:rPr lang="et-EE" sz="1200" dirty="0"/>
              <a:t>        {</a:t>
            </a:r>
          </a:p>
          <a:p>
            <a:r>
              <a:rPr lang="et-EE" sz="1200" dirty="0"/>
              <a:t>            modelBuilder.Configurations.Add(new PersonConfiguration());</a:t>
            </a:r>
          </a:p>
          <a:p>
            <a:r>
              <a:rPr lang="et-EE" sz="1200" dirty="0"/>
              <a:t>        }</a:t>
            </a:r>
          </a:p>
          <a:p>
            <a:r>
              <a:rPr lang="et-EE" sz="1200" dirty="0"/>
              <a:t>    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58695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1449</TotalTime>
  <Words>855</Words>
  <Application>Microsoft Macintosh PowerPoint</Application>
  <PresentationFormat>On-screen Show (4:3)</PresentationFormat>
  <Paragraphs>170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Technic</vt:lpstr>
      <vt:lpstr>Asp.net WEB API</vt:lpstr>
      <vt:lpstr>Eesmärgid</vt:lpstr>
      <vt:lpstr>Repositoorium väga lihtsalt</vt:lpstr>
      <vt:lpstr>Mitu ja millist repot teha?</vt:lpstr>
      <vt:lpstr>Repo  Template</vt:lpstr>
      <vt:lpstr>Genereeritud interface (crud)</vt:lpstr>
      <vt:lpstr>Genereeritud repo</vt:lpstr>
      <vt:lpstr>Repo kasutamine</vt:lpstr>
      <vt:lpstr>Muutused context klassis</vt:lpstr>
      <vt:lpstr>Konsoolirakendus ja repo</vt:lpstr>
      <vt:lpstr>Universaalsem interface</vt:lpstr>
      <vt:lpstr>Probleem</vt:lpstr>
      <vt:lpstr>Asp.net Mait Poska &amp; Andres Käver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mvc</dc:title>
  <dc:creator>user</dc:creator>
  <cp:lastModifiedBy>Andres Kaver</cp:lastModifiedBy>
  <cp:revision>22</cp:revision>
  <dcterms:created xsi:type="dcterms:W3CDTF">2013-03-21T22:07:42Z</dcterms:created>
  <dcterms:modified xsi:type="dcterms:W3CDTF">2015-03-02T12:32:40Z</dcterms:modified>
</cp:coreProperties>
</file>