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E853-A7F1-4628-9929-6150498F66F5}" type="datetimeFigureOut">
              <a:rPr lang="et-EE" smtClean="0"/>
              <a:t>04/05/14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9F4A0-BD8B-4B9E-A4AF-88CD4CC5AB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08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7C93DBE-9340-49FF-9461-4253887861CC}" type="datetime1">
              <a:rPr lang="en-US" smtClean="0"/>
              <a:t>04/05/14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018A0CA-43B4-42D1-B73E-687EC5A00BAD}" type="datetime1">
              <a:rPr lang="en-US" smtClean="0"/>
              <a:t>04/05/14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DE07FE1-A474-40DC-BA6F-391921332184}" type="datetime1">
              <a:rPr lang="en-US" smtClean="0"/>
              <a:t>04/05/14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E19E51E-8D85-4659-9EAA-F57D891D950D}" type="datetime1">
              <a:rPr lang="en-US" smtClean="0"/>
              <a:t>04/05/14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A4E693F-5494-4CC0-B2EF-F4A5DE4005A5}" type="datetime1">
              <a:rPr lang="en-US" smtClean="0"/>
              <a:t>04/05/14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E69077E-FBB7-4D60-93E3-8A30CB5C0D0C}" type="datetime1">
              <a:rPr lang="en-US" smtClean="0"/>
              <a:t>04/05/14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FFEA77-6844-48DD-B08E-5588851EF5A1}" type="datetime1">
              <a:rPr lang="en-US" smtClean="0"/>
              <a:t>04/05/14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EAFC7A5-82EF-440A-B264-36C79D427C8D}" type="datetime1">
              <a:rPr lang="en-US" smtClean="0"/>
              <a:t>04/05/14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EAAD4FC-28D5-41AA-90D7-DFA9275CFC5F}" type="datetime1">
              <a:rPr lang="en-US" smtClean="0"/>
              <a:t>04/05/14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818CAC7-9968-48F3-99ED-25602061353B}" type="datetime1">
              <a:rPr lang="en-US" smtClean="0"/>
              <a:t>04/05/14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8DED6685-A2EF-4A3E-8AC7-724B2F40AF73}" type="datetime1">
              <a:rPr lang="en-US" smtClean="0"/>
              <a:t>04/05/14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097FEFB-3DB0-44FC-BFDC-F98768742406}" type="datetime1">
              <a:rPr lang="en-US" smtClean="0"/>
              <a:t>04/05/14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463416" cy="2301240"/>
          </a:xfrm>
        </p:spPr>
        <p:txBody>
          <a:bodyPr/>
          <a:lstStyle/>
          <a:p>
            <a:pPr algn="ctr"/>
            <a:r>
              <a:rPr lang="et-EE"/>
              <a:t>Asp.net </a:t>
            </a:r>
            <a:r>
              <a:rPr lang="et-EE" smtClean="0"/>
              <a:t>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308124"/>
          </a:xfrm>
        </p:spPr>
        <p:txBody>
          <a:bodyPr/>
          <a:lstStyle/>
          <a:p>
            <a:pPr algn="ctr"/>
            <a:r>
              <a:rPr lang="et-EE" dirty="0" err="1" smtClean="0"/>
              <a:t>Factory</a:t>
            </a:r>
            <a:r>
              <a:rPr lang="et-EE" dirty="0" smtClean="0"/>
              <a:t> ja </a:t>
            </a:r>
            <a:r>
              <a:rPr lang="et-EE" dirty="0" err="1" smtClean="0"/>
              <a:t>Unit</a:t>
            </a:r>
            <a:r>
              <a:rPr lang="et-EE" dirty="0" smtClean="0"/>
              <a:t> of </a:t>
            </a:r>
            <a:r>
              <a:rPr lang="et-EE" dirty="0" err="1" smtClean="0"/>
              <a:t>Work</a:t>
            </a:r>
            <a:r>
              <a:rPr lang="et-EE" dirty="0" smtClean="0"/>
              <a:t> muster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</a:t>
            </a:r>
            <a:r>
              <a:rPr lang="et-EE" dirty="0" smtClean="0"/>
              <a:t>2014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0010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Factory</a:t>
            </a:r>
            <a:r>
              <a:rPr lang="et-EE" dirty="0" smtClean="0"/>
              <a:t> muster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Lihtne </a:t>
            </a:r>
            <a:r>
              <a:rPr lang="et-EE" dirty="0" err="1" smtClean="0"/>
              <a:t>factory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Factory</a:t>
            </a:r>
            <a:r>
              <a:rPr lang="et-EE" dirty="0" smtClean="0"/>
              <a:t> meetod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Abstraktne </a:t>
            </a:r>
            <a:r>
              <a:rPr lang="et-EE" dirty="0" err="1" smtClean="0"/>
              <a:t>factory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457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Millal </a:t>
            </a:r>
            <a:r>
              <a:rPr lang="et-EE" dirty="0" err="1" smtClean="0"/>
              <a:t>Factory</a:t>
            </a:r>
            <a:r>
              <a:rPr lang="et-EE" dirty="0" smtClean="0"/>
              <a:t> mustrit kasutada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Kui pole kindel, millist konkreetset </a:t>
            </a:r>
            <a:r>
              <a:rPr lang="et-EE" dirty="0" err="1" smtClean="0"/>
              <a:t>implementatsiooni</a:t>
            </a:r>
            <a:r>
              <a:rPr lang="et-EE" dirty="0" smtClean="0"/>
              <a:t> liidesest vaja läheb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Objekti loomine tuleb eraldada tema kirjeldusest (loomine on keerukas)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Koodis on palju </a:t>
            </a:r>
            <a:r>
              <a:rPr lang="et-EE" dirty="0" err="1" smtClean="0"/>
              <a:t>if</a:t>
            </a:r>
            <a:r>
              <a:rPr lang="et-EE" dirty="0" smtClean="0"/>
              <a:t>/</a:t>
            </a:r>
            <a:r>
              <a:rPr lang="et-EE" dirty="0" err="1" smtClean="0"/>
              <a:t>else</a:t>
            </a:r>
            <a:r>
              <a:rPr lang="et-EE" dirty="0"/>
              <a:t>-</a:t>
            </a:r>
            <a:r>
              <a:rPr lang="et-EE" dirty="0" smtClean="0"/>
              <a:t>plokke, et valida, milline konkreetne objekt luua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Või </a:t>
            </a:r>
            <a:r>
              <a:rPr lang="et-EE" dirty="0" err="1" smtClean="0"/>
              <a:t>switch</a:t>
            </a:r>
            <a:r>
              <a:rPr lang="et-EE" dirty="0" smtClean="0"/>
              <a:t>-lauseid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885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Demo01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Programm peaks olema teadlik ainult vastavast liidesest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Käsitsi koodi muutmine peameetodis - halb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2011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Eesmärk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Eraldada objektide loomine otsusest, milline objekt luua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Lisada uusi klasse ja funktsionaalsust, lõhkumata OCP (</a:t>
            </a:r>
            <a:r>
              <a:rPr lang="et-EE" dirty="0" err="1" smtClean="0"/>
              <a:t>Open</a:t>
            </a:r>
            <a:r>
              <a:rPr lang="et-EE" dirty="0"/>
              <a:t> </a:t>
            </a:r>
            <a:r>
              <a:rPr lang="et-EE" dirty="0" err="1" smtClean="0"/>
              <a:t>Close</a:t>
            </a:r>
            <a:r>
              <a:rPr lang="et-EE" dirty="0" smtClean="0"/>
              <a:t> </a:t>
            </a:r>
            <a:r>
              <a:rPr lang="et-EE" dirty="0" err="1" smtClean="0"/>
              <a:t>Principle</a:t>
            </a:r>
            <a:r>
              <a:rPr lang="et-EE" dirty="0" smtClean="0"/>
              <a:t>) mustrit</a:t>
            </a:r>
            <a:br>
              <a:rPr lang="et-EE" dirty="0" smtClean="0"/>
            </a:br>
            <a:r>
              <a:rPr lang="et-EE" dirty="0" smtClean="0"/>
              <a:t>* </a:t>
            </a:r>
            <a:r>
              <a:rPr lang="et-EE" dirty="0" err="1" smtClean="0"/>
              <a:t>factory</a:t>
            </a:r>
            <a:r>
              <a:rPr lang="et-EE" dirty="0" smtClean="0"/>
              <a:t> poolt loodud objektid</a:t>
            </a:r>
            <a:br>
              <a:rPr lang="et-EE" dirty="0" smtClean="0"/>
            </a:br>
            <a:r>
              <a:rPr lang="et-EE" dirty="0" smtClean="0"/>
              <a:t>* </a:t>
            </a:r>
            <a:r>
              <a:rPr lang="et-EE" dirty="0" err="1" smtClean="0"/>
              <a:t>factory’d</a:t>
            </a:r>
            <a:r>
              <a:rPr lang="et-EE" dirty="0" smtClean="0"/>
              <a:t> ise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Salvestada objekti loomise valikud programmist väljaspool</a:t>
            </a:r>
            <a:br>
              <a:rPr lang="et-EE" dirty="0" smtClean="0"/>
            </a:br>
            <a:r>
              <a:rPr lang="et-EE" dirty="0" smtClean="0"/>
              <a:t>*</a:t>
            </a:r>
            <a:r>
              <a:rPr lang="et-EE" dirty="0"/>
              <a:t> </a:t>
            </a:r>
            <a:r>
              <a:rPr lang="et-EE" dirty="0" smtClean="0"/>
              <a:t>konfiguratsioonifailis</a:t>
            </a:r>
            <a:br>
              <a:rPr lang="et-EE" dirty="0" smtClean="0"/>
            </a:br>
            <a:r>
              <a:rPr lang="et-EE" dirty="0" smtClean="0"/>
              <a:t>* andmebaasis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004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Lihtne </a:t>
            </a:r>
            <a:r>
              <a:rPr lang="et-EE" dirty="0" err="1" smtClean="0"/>
              <a:t>Factory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Kapsuleerida objektide loomine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Lubab otsustamise edasilükkamist</a:t>
            </a:r>
            <a:br>
              <a:rPr lang="et-EE" dirty="0" smtClean="0"/>
            </a:br>
            <a:r>
              <a:rPr lang="et-EE" dirty="0" smtClean="0"/>
              <a:t>* konfiguratsiooni</a:t>
            </a:r>
            <a:br>
              <a:rPr lang="et-EE" dirty="0" smtClean="0"/>
            </a:br>
            <a:r>
              <a:rPr lang="et-EE" dirty="0" smtClean="0"/>
              <a:t>* andmebaasi</a:t>
            </a:r>
            <a:br>
              <a:rPr lang="et-EE" dirty="0" smtClean="0"/>
            </a:br>
            <a:r>
              <a:rPr lang="et-EE" dirty="0" smtClean="0"/>
              <a:t>* sisendite või muu dünaamilise info põhiselt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Kutsuv klass teab, millist konkreetset </a:t>
            </a:r>
            <a:r>
              <a:rPr lang="et-EE" dirty="0" err="1" smtClean="0"/>
              <a:t>factory’t</a:t>
            </a:r>
            <a:r>
              <a:rPr lang="et-EE" dirty="0" smtClean="0"/>
              <a:t> ta vajab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25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Demo02 – Lihtne Factory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13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Factory </a:t>
            </a:r>
            <a:r>
              <a:rPr lang="et-EE" dirty="0" smtClean="0"/>
              <a:t>Meetod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“Define an interface for creating an object, but let the subclasses decide which class to instantiate. Factory Method lets a class defer instantation to subclasses” – Design Patterns, Gang of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Lisab </a:t>
            </a:r>
            <a:r>
              <a:rPr lang="et-EE" dirty="0" smtClean="0"/>
              <a:t>factory’le endale liidese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Objektide loomisel valitakse mitme erineva </a:t>
            </a:r>
            <a:r>
              <a:rPr lang="et-EE" dirty="0" err="1" smtClean="0"/>
              <a:t>factory</a:t>
            </a:r>
            <a:r>
              <a:rPr lang="et-EE" dirty="0" smtClean="0"/>
              <a:t> vahel – mingi välise konfiguratsiooni põhjal</a:t>
            </a:r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448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Demo03 – Factory Meetod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664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Factory </a:t>
            </a:r>
            <a:r>
              <a:rPr lang="et-EE" dirty="0" smtClean="0"/>
              <a:t>Meetod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Puuduvad viited konkreetsetele klassidele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Saab pärida, minnes spetsiifilisemaks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Reeglid objektide initsialiseerimiseks on tsentraliseeritud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Probleemid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Vaja on luua </a:t>
            </a:r>
            <a:r>
              <a:rPr lang="et-EE" dirty="0" err="1" smtClean="0"/>
              <a:t>factory</a:t>
            </a:r>
            <a:r>
              <a:rPr lang="et-EE" dirty="0" smtClean="0"/>
              <a:t>, et mingi konkreetne klass saada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Päriluse hierarhia muutub sügavamaks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847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Abstraktne </a:t>
            </a:r>
            <a:r>
              <a:rPr lang="et-EE" dirty="0" err="1" smtClean="0"/>
              <a:t>factory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Provide an interface for creating families of related or dependent objects without specifying their concrete classes. – Design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Factory loob erinevaid tüüpe konkreetseid objekte.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Factory esindab objektide nn perekonda.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smtClean="0"/>
              <a:t>Factory’l võib olla rohkem kui üks factory (loomise) meetod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128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Unit</a:t>
            </a:r>
            <a:r>
              <a:rPr lang="et-EE" dirty="0" smtClean="0"/>
              <a:t> of </a:t>
            </a:r>
            <a:r>
              <a:rPr lang="et-EE" dirty="0" err="1" smtClean="0"/>
              <a:t>Work</a:t>
            </a:r>
            <a:r>
              <a:rPr lang="et-EE" dirty="0" smtClean="0"/>
              <a:t> – miks?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Püsivate objektide muutuste jälgimine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Efektiivsem andmete poole pöördumine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Võimaldab hallata konflikte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Transaktsioonide haldus</a:t>
            </a:r>
          </a:p>
          <a:p>
            <a:pPr marL="36576" indent="0">
              <a:buNone/>
            </a:pPr>
            <a:r>
              <a:rPr lang="et-EE" dirty="0"/>
              <a:t/>
            </a:r>
            <a:br>
              <a:rPr lang="et-EE" dirty="0"/>
            </a:br>
            <a:r>
              <a:rPr lang="et-EE" dirty="0" err="1" smtClean="0"/>
              <a:t>var</a:t>
            </a:r>
            <a:r>
              <a:rPr lang="et-EE" dirty="0" smtClean="0"/>
              <a:t> </a:t>
            </a:r>
            <a:r>
              <a:rPr lang="et-EE" dirty="0" err="1" smtClean="0"/>
              <a:t>employee</a:t>
            </a:r>
            <a:r>
              <a:rPr lang="et-EE" dirty="0" smtClean="0"/>
              <a:t> = </a:t>
            </a:r>
            <a:r>
              <a:rPr lang="et-EE" dirty="0" err="1" smtClean="0"/>
              <a:t>repository.GetById</a:t>
            </a:r>
            <a:r>
              <a:rPr lang="et-EE" dirty="0" smtClean="0"/>
              <a:t>(id);</a:t>
            </a:r>
            <a:br>
              <a:rPr lang="et-EE" dirty="0" smtClean="0"/>
            </a:br>
            <a:r>
              <a:rPr lang="et-EE" dirty="0" err="1" smtClean="0"/>
              <a:t>employee.Name</a:t>
            </a:r>
            <a:r>
              <a:rPr lang="et-EE" dirty="0" smtClean="0"/>
              <a:t> = </a:t>
            </a:r>
            <a:r>
              <a:rPr lang="et-EE" dirty="0" err="1" smtClean="0"/>
              <a:t>newName</a:t>
            </a:r>
            <a:r>
              <a:rPr lang="et-EE" dirty="0" smtClean="0"/>
              <a:t>;</a:t>
            </a:r>
          </a:p>
          <a:p>
            <a:pPr marL="36576" indent="0">
              <a:buNone/>
            </a:pPr>
            <a:r>
              <a:rPr lang="et-EE" dirty="0" err="1" smtClean="0"/>
              <a:t>unitOfWork.Commit</a:t>
            </a:r>
            <a:r>
              <a:rPr lang="et-EE" dirty="0" smtClean="0"/>
              <a:t>();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020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Demo04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626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UoW</a:t>
            </a:r>
            <a:r>
              <a:rPr lang="et-EE" dirty="0" smtClean="0"/>
              <a:t> - eesmärk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Loogiline transaktsioon äriloogika sees.</a:t>
            </a:r>
            <a:br>
              <a:rPr lang="et-EE" dirty="0" smtClean="0"/>
            </a:br>
            <a:r>
              <a:rPr lang="et-EE" dirty="0" smtClean="0"/>
              <a:t>Klient, arve, kaup, maksud, ladu – arve koostamine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Äriloogika teeb muudatused olemites ja teatab </a:t>
            </a:r>
            <a:r>
              <a:rPr lang="et-EE" dirty="0" err="1" smtClean="0"/>
              <a:t>UoW-le</a:t>
            </a:r>
            <a:r>
              <a:rPr lang="et-EE" dirty="0" smtClean="0"/>
              <a:t> töö lõpetamisest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UoW</a:t>
            </a:r>
            <a:r>
              <a:rPr lang="et-EE" dirty="0" smtClean="0"/>
              <a:t> teeb atomaarse salvestuse, äriloogika ei muretse reaalse </a:t>
            </a:r>
            <a:r>
              <a:rPr lang="et-EE" dirty="0" err="1" smtClean="0"/>
              <a:t>implementatsiooni</a:t>
            </a:r>
            <a:r>
              <a:rPr lang="et-EE" dirty="0" smtClean="0"/>
              <a:t> pärast</a:t>
            </a:r>
          </a:p>
          <a:p>
            <a:pPr marL="36576" indent="0">
              <a:buNone/>
            </a:pP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1522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</a:t>
            </a:r>
            <a:r>
              <a:rPr lang="et-EE" dirty="0" err="1" smtClean="0"/>
              <a:t>UoW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DbContext</a:t>
            </a:r>
            <a:r>
              <a:rPr lang="et-EE" dirty="0" smtClean="0"/>
              <a:t> on ka ise </a:t>
            </a:r>
            <a:r>
              <a:rPr lang="et-EE" dirty="0" err="1" smtClean="0"/>
              <a:t>UoW</a:t>
            </a:r>
            <a:r>
              <a:rPr lang="et-EE" dirty="0" smtClean="0"/>
              <a:t> üks </a:t>
            </a:r>
            <a:r>
              <a:rPr lang="et-EE" dirty="0" err="1" smtClean="0"/>
              <a:t>implementatsioonidest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var</a:t>
            </a:r>
            <a:r>
              <a:rPr lang="et-EE" dirty="0" smtClean="0"/>
              <a:t> </a:t>
            </a:r>
            <a:r>
              <a:rPr lang="et-EE" dirty="0" err="1" smtClean="0"/>
              <a:t>ctx</a:t>
            </a:r>
            <a:r>
              <a:rPr lang="et-EE" dirty="0" smtClean="0"/>
              <a:t> = </a:t>
            </a:r>
            <a:r>
              <a:rPr lang="et-EE" dirty="0" err="1" smtClean="0"/>
              <a:t>new</a:t>
            </a:r>
            <a:r>
              <a:rPr lang="et-EE" dirty="0" smtClean="0"/>
              <a:t> </a:t>
            </a:r>
            <a:r>
              <a:rPr lang="et-EE" dirty="0" err="1" smtClean="0"/>
              <a:t>StudentContext</a:t>
            </a:r>
            <a:r>
              <a:rPr lang="et-EE" dirty="0" smtClean="0"/>
              <a:t>();</a:t>
            </a:r>
            <a:br>
              <a:rPr lang="et-EE" dirty="0" smtClean="0"/>
            </a:br>
            <a:r>
              <a:rPr lang="et-EE" dirty="0" err="1" smtClean="0"/>
              <a:t>var</a:t>
            </a:r>
            <a:r>
              <a:rPr lang="et-EE" dirty="0" smtClean="0"/>
              <a:t> student1 = </a:t>
            </a:r>
            <a:r>
              <a:rPr lang="et-EE" dirty="0" err="1" smtClean="0"/>
              <a:t>ctx.Students.OrderBy</a:t>
            </a:r>
            <a:r>
              <a:rPr lang="et-EE" dirty="0" smtClean="0"/>
              <a:t>(p =&gt; </a:t>
            </a:r>
            <a:r>
              <a:rPr lang="et-EE" dirty="0" err="1" smtClean="0"/>
              <a:t>p.Enroll</a:t>
            </a:r>
            <a:r>
              <a:rPr lang="et-EE" dirty="0" smtClean="0"/>
              <a:t>).</a:t>
            </a:r>
            <a:r>
              <a:rPr lang="et-EE" dirty="0" err="1" smtClean="0"/>
              <a:t>First</a:t>
            </a:r>
            <a:r>
              <a:rPr lang="et-EE" dirty="0" smtClean="0"/>
              <a:t>();</a:t>
            </a:r>
            <a:br>
              <a:rPr lang="et-EE" dirty="0" smtClean="0"/>
            </a:br>
            <a:r>
              <a:rPr lang="et-EE" dirty="0" err="1"/>
              <a:t>var</a:t>
            </a:r>
            <a:r>
              <a:rPr lang="et-EE" dirty="0"/>
              <a:t> </a:t>
            </a:r>
            <a:r>
              <a:rPr lang="et-EE" dirty="0" smtClean="0"/>
              <a:t>student2 </a:t>
            </a:r>
            <a:r>
              <a:rPr lang="et-EE" dirty="0"/>
              <a:t>= </a:t>
            </a:r>
            <a:r>
              <a:rPr lang="et-EE" dirty="0" err="1" smtClean="0"/>
              <a:t>ctx.Students.OrderByDescending</a:t>
            </a:r>
            <a:r>
              <a:rPr lang="et-EE" dirty="0" smtClean="0"/>
              <a:t>(p </a:t>
            </a:r>
            <a:r>
              <a:rPr lang="et-EE" dirty="0"/>
              <a:t>=&gt; </a:t>
            </a:r>
            <a:r>
              <a:rPr lang="et-EE" dirty="0" err="1"/>
              <a:t>p.Enroll</a:t>
            </a:r>
            <a:r>
              <a:rPr lang="et-EE" dirty="0"/>
              <a:t>).</a:t>
            </a:r>
            <a:r>
              <a:rPr lang="et-EE" dirty="0" err="1"/>
              <a:t>First</a:t>
            </a:r>
            <a:r>
              <a:rPr lang="et-EE" dirty="0" smtClean="0"/>
              <a:t>();</a:t>
            </a:r>
            <a:br>
              <a:rPr lang="et-EE" dirty="0" smtClean="0"/>
            </a:br>
            <a:r>
              <a:rPr lang="et-EE" dirty="0" smtClean="0"/>
              <a:t>muuda student1 ja student2….</a:t>
            </a:r>
            <a:br>
              <a:rPr lang="et-EE" dirty="0" smtClean="0"/>
            </a:br>
            <a:r>
              <a:rPr lang="et-EE" dirty="0" err="1"/>
              <a:t>DbContext.SaveChanges</a:t>
            </a:r>
            <a:r>
              <a:rPr lang="et-EE" dirty="0" smtClean="0"/>
              <a:t>();</a:t>
            </a:r>
            <a:r>
              <a:rPr lang="et-EE" dirty="0"/>
              <a:t/>
            </a:r>
            <a:br>
              <a:rPr lang="et-EE" dirty="0"/>
            </a:b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905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UoW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Tavaliselt ei kasutata </a:t>
            </a:r>
            <a:r>
              <a:rPr lang="et-EE" dirty="0" err="1" smtClean="0"/>
              <a:t>UoW</a:t>
            </a:r>
            <a:r>
              <a:rPr lang="et-EE" dirty="0" smtClean="0"/>
              <a:t> pakkujat otse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Interface</a:t>
            </a:r>
            <a:r>
              <a:rPr lang="et-EE" dirty="0" smtClean="0"/>
              <a:t>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Repo</a:t>
            </a:r>
            <a:r>
              <a:rPr lang="et-EE" dirty="0" smtClean="0"/>
              <a:t>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51520" y="3313521"/>
            <a:ext cx="8351835" cy="289310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interface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IStudentUow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//save pending changes to the data store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Commit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repositories,</a:t>
            </a:r>
            <a:r>
              <a:rPr lang="et-EE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standard</a:t>
            </a:r>
            <a:br>
              <a:rPr lang="et-EE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t-EE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Subject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Subjects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GradeInSubject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GradeInSubjects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StudentInSubject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StudentInSubjects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repos </a:t>
            </a:r>
            <a:r>
              <a:rPr lang="en-US" sz="1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</a:t>
            </a:r>
            <a:r>
              <a:rPr lang="et-EE" sz="1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</a:t>
            </a:r>
            <a:r>
              <a:rPr lang="en-US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special methods in interfaces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t-EE" sz="1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ISubject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Subjects2 { </a:t>
            </a:r>
            <a:r>
              <a:rPr lang="et-EE" sz="1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182055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UoW</a:t>
            </a:r>
            <a:r>
              <a:rPr lang="et-EE" dirty="0" smtClean="0"/>
              <a:t> – kasutamine kontrolleris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125760" y="3255904"/>
            <a:ext cx="8915400" cy="280076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GradeController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 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BaseController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GradeController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IStudentUow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uow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Uow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uow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endParaRPr lang="et-EE" sz="16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Uow.Grades.All.OrderBy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(p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p.Rank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).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ToList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et-EE" sz="1600" dirty="0"/>
          </a:p>
        </p:txBody>
      </p:sp>
      <p:sp>
        <p:nvSpPr>
          <p:cNvPr id="6" name="Rectangle 5"/>
          <p:cNvSpPr/>
          <p:nvPr/>
        </p:nvSpPr>
        <p:spPr>
          <a:xfrm>
            <a:off x="125760" y="1752636"/>
            <a:ext cx="891540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abstract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BaseController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Controller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protected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IStudentUow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588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UoW</a:t>
            </a:r>
            <a:r>
              <a:rPr lang="et-EE" dirty="0" smtClean="0"/>
              <a:t> - rakendatavus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Alati, kui vaja olemite püsivust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Tavaliselt </a:t>
            </a:r>
            <a:r>
              <a:rPr lang="et-EE" dirty="0" err="1" smtClean="0"/>
              <a:t>implementeeritud</a:t>
            </a:r>
            <a:r>
              <a:rPr lang="et-EE" dirty="0" smtClean="0"/>
              <a:t> vastavate teekide poolt mingil kujul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ORM (</a:t>
            </a:r>
            <a:r>
              <a:rPr lang="et-EE" dirty="0" err="1" smtClean="0"/>
              <a:t>Nhibernate</a:t>
            </a:r>
            <a:r>
              <a:rPr lang="et-EE" dirty="0" smtClean="0"/>
              <a:t>, EF)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ADO.NET (</a:t>
            </a:r>
            <a:r>
              <a:rPr lang="et-EE" dirty="0" err="1" smtClean="0"/>
              <a:t>DataSets</a:t>
            </a:r>
            <a:r>
              <a:rPr lang="et-EE" dirty="0" smtClean="0"/>
              <a:t> ja </a:t>
            </a:r>
            <a:r>
              <a:rPr lang="et-EE" dirty="0" err="1" smtClean="0"/>
              <a:t>DataAdapters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022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UoW</a:t>
            </a:r>
            <a:r>
              <a:rPr lang="et-EE" dirty="0" smtClean="0"/>
              <a:t> - probleemid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Elutsükkel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Singleton’id</a:t>
            </a:r>
            <a:r>
              <a:rPr lang="et-EE" dirty="0" smtClean="0"/>
              <a:t> peaaegu mitte kunagi!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HTTP – </a:t>
            </a:r>
            <a:r>
              <a:rPr lang="et-EE" dirty="0" err="1" smtClean="0"/>
              <a:t>per</a:t>
            </a:r>
            <a:r>
              <a:rPr lang="et-EE" dirty="0" smtClean="0"/>
              <a:t> päring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216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UoW</a:t>
            </a:r>
            <a:r>
              <a:rPr lang="et-EE" dirty="0" smtClean="0"/>
              <a:t> - kokkuvõte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Hoida äriloogika puhas andmete manipuleerimise koodist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Hoida äriloogika puhas andmete jälgimise koodist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Lubada äriloogikal teha tööd loogiliste transaktsioonide kaupa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54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2393</TotalTime>
  <Words>488</Words>
  <Application>Microsoft Macintosh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Technic</vt:lpstr>
      <vt:lpstr>Asp.net MVC</vt:lpstr>
      <vt:lpstr>Unit of Work – miks?</vt:lpstr>
      <vt:lpstr>UoW - eesmärk</vt:lpstr>
      <vt:lpstr>EF UoW</vt:lpstr>
      <vt:lpstr>UoW </vt:lpstr>
      <vt:lpstr>UoW – kasutamine kontrolleris</vt:lpstr>
      <vt:lpstr>UoW - rakendatavus</vt:lpstr>
      <vt:lpstr>UoW - probleemid</vt:lpstr>
      <vt:lpstr>UoW - kokkuvõte</vt:lpstr>
      <vt:lpstr>Factory muster</vt:lpstr>
      <vt:lpstr>Millal Factory mustrit kasutada</vt:lpstr>
      <vt:lpstr>Demo01</vt:lpstr>
      <vt:lpstr>Eesmärk</vt:lpstr>
      <vt:lpstr>Lihtne Factory</vt:lpstr>
      <vt:lpstr>Demo02 – Lihtne Factory</vt:lpstr>
      <vt:lpstr>Factory Meetod</vt:lpstr>
      <vt:lpstr>Demo03 – Factory Meetod</vt:lpstr>
      <vt:lpstr>Factory Meetod</vt:lpstr>
      <vt:lpstr>Abstraktne factory</vt:lpstr>
      <vt:lpstr>Demo04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WEB API</dc:title>
  <dc:creator>user</dc:creator>
  <cp:lastModifiedBy>A</cp:lastModifiedBy>
  <cp:revision>37</cp:revision>
  <dcterms:created xsi:type="dcterms:W3CDTF">2013-04-17T16:26:56Z</dcterms:created>
  <dcterms:modified xsi:type="dcterms:W3CDTF">2014-05-05T06:56:56Z</dcterms:modified>
</cp:coreProperties>
</file>