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03/02/15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Asp.net WEB API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523326" cy="1752600"/>
          </a:xfrm>
        </p:spPr>
        <p:txBody>
          <a:bodyPr/>
          <a:lstStyle/>
          <a:p>
            <a:r>
              <a:rPr lang="et-EE" dirty="0" smtClean="0"/>
              <a:t>MVC muster, näidisrakendus, tugevalt tüübitud vaated...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38132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Mait Poska &amp; Andres Käver, IT Kolledž 2014-2015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6677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MVC(...MVP, MVVM ja muud)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Pärit SmallTalki tiimist, esimene vastav akadeemiline publikatsioon aastast 1979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Algse definitsiooni kohaselt: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MODEL – äriinfo ja loogika (objektid). 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VIEW – visuaalne (osaline) mudeli representatsioon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CONTROLLER – ühenduslüli kasutaja ja süsteemi vahel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näide siin on tänapäevane veeb – html kui mudel, css kui view ja browser kui kontroller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272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MVC tänapäeval</a:t>
            </a:r>
            <a:endParaRPr lang="et-E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557854" cy="2580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467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Miks MVC?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t-EE" dirty="0" smtClean="0"/>
              <a:t>Separation of Concerns – äriloogika (model) ja </a:t>
            </a:r>
            <a:r>
              <a:rPr lang="et-EE" smtClean="0"/>
              <a:t>kasutajaliides (view</a:t>
            </a:r>
            <a:r>
              <a:rPr lang="et-EE" dirty="0" smtClean="0"/>
              <a:t>) peaksid olema teineteisest selgelt eraldatud. Äriloogika/mudel esitavad meie arusaama pärismaailmast, kasutajaliides on ainult nende graafiliseks esitamiseks ja manipuleerimiseks.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olema kasutajaliidesest nii eraldatud, et toimiks täiesti iseseisvalt.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Äriloogika peaks võimaldama mitut erinevat kasutajaliidest, vajadusel samaaegselt.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Kontroller vahendab mudelit ja kasutajaliidest.</a:t>
            </a:r>
          </a:p>
          <a:p>
            <a:pPr>
              <a:buFont typeface="Arial" pitchFamily="34" charset="0"/>
              <a:buChar char="•"/>
            </a:pPr>
            <a:r>
              <a:rPr lang="et-EE" dirty="0" smtClean="0"/>
              <a:t>Hea tiimitöö, testitavus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81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DEMO</a:t>
            </a:r>
            <a:endParaRPr lang="et-E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2022743" cy="4525963"/>
          </a:xfrm>
        </p:spPr>
      </p:pic>
      <p:sp>
        <p:nvSpPr>
          <p:cNvPr id="7" name="TextBox 6"/>
          <p:cNvSpPr txBox="1"/>
          <p:nvPr/>
        </p:nvSpPr>
        <p:spPr>
          <a:xfrm>
            <a:off x="3563888" y="1628800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ASP.NET MVC 5 Web Application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Lihtne äriloogika (kontaktiandmebaas)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Tugevalt tüübitud vaade, scaffolding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t-EE" dirty="0" smtClean="0"/>
              <a:t>Valideerimine </a:t>
            </a:r>
          </a:p>
        </p:txBody>
      </p:sp>
    </p:spTree>
    <p:extLst>
      <p:ext uri="{BB962C8B-B14F-4D97-AF65-F5344CB8AC3E}">
        <p14:creationId xmlns:p14="http://schemas.microsoft.com/office/powerpoint/2010/main" val="423707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Mudel, EF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et-EE" dirty="0"/>
              <a:t>namespace ContactsLibrary</a:t>
            </a:r>
          </a:p>
          <a:p>
            <a:pPr marL="36576" indent="0">
              <a:buNone/>
            </a:pPr>
            <a:r>
              <a:rPr lang="et-EE" dirty="0"/>
              <a:t>{</a:t>
            </a:r>
          </a:p>
          <a:p>
            <a:pPr marL="36576" indent="0">
              <a:buNone/>
            </a:pPr>
            <a:r>
              <a:rPr lang="et-EE" dirty="0"/>
              <a:t>    public class Person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FirstName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LastName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ContactType 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[MaxLength(32)]</a:t>
            </a:r>
          </a:p>
          <a:p>
            <a:pPr marL="36576" indent="0">
              <a:buNone/>
            </a:pPr>
            <a:r>
              <a:rPr lang="et-EE" dirty="0"/>
              <a:t>        public String Name { get; set; }</a:t>
            </a:r>
          </a:p>
          <a:p>
            <a:pPr marL="36576" indent="0">
              <a:buNone/>
            </a:pPr>
            <a:r>
              <a:rPr lang="et-EE" dirty="0"/>
              <a:t>        public virtual List&lt;Contact&gt; Contacts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endParaRPr lang="et-EE" dirty="0"/>
          </a:p>
          <a:p>
            <a:pPr marL="36576" indent="0">
              <a:buNone/>
            </a:pPr>
            <a:r>
              <a:rPr lang="et-EE" dirty="0"/>
              <a:t>    public class Contact</a:t>
            </a:r>
          </a:p>
          <a:p>
            <a:pPr marL="36576" indent="0">
              <a:buNone/>
            </a:pPr>
            <a:r>
              <a:rPr lang="et-EE" dirty="0"/>
              <a:t>    {</a:t>
            </a:r>
          </a:p>
          <a:p>
            <a:pPr marL="36576" indent="0">
              <a:buNone/>
            </a:pPr>
            <a:r>
              <a:rPr lang="et-EE" dirty="0"/>
              <a:t>        public int ContactID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ContactTypeID { get; set; }</a:t>
            </a:r>
          </a:p>
          <a:p>
            <a:pPr marL="36576" indent="0">
              <a:buNone/>
            </a:pPr>
            <a:r>
              <a:rPr lang="et-EE" dirty="0"/>
              <a:t>        public virtual ContactType ContactType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[MaxLength(128)]</a:t>
            </a:r>
          </a:p>
          <a:p>
            <a:pPr marL="36576" indent="0">
              <a:buNone/>
            </a:pPr>
            <a:r>
              <a:rPr lang="et-EE" dirty="0"/>
              <a:t>        public String Value { get; set; }</a:t>
            </a:r>
          </a:p>
          <a:p>
            <a:pPr marL="36576" indent="0">
              <a:buNone/>
            </a:pPr>
            <a:r>
              <a:rPr lang="et-EE" dirty="0"/>
              <a:t>        [Required]</a:t>
            </a:r>
          </a:p>
          <a:p>
            <a:pPr marL="36576" indent="0">
              <a:buNone/>
            </a:pPr>
            <a:r>
              <a:rPr lang="et-EE" dirty="0"/>
              <a:t>        public int PersonID { get; set; }</a:t>
            </a:r>
          </a:p>
          <a:p>
            <a:pPr marL="36576" indent="0">
              <a:buNone/>
            </a:pPr>
            <a:r>
              <a:rPr lang="et-EE" dirty="0"/>
              <a:t>        public virtual Person Person { get; set; }</a:t>
            </a:r>
          </a:p>
          <a:p>
            <a:pPr marL="36576" indent="0">
              <a:buNone/>
            </a:pPr>
            <a:r>
              <a:rPr lang="et-EE" dirty="0"/>
              <a:t>    }</a:t>
            </a:r>
          </a:p>
          <a:p>
            <a:pPr marL="36576" indent="0">
              <a:buNone/>
            </a:pPr>
            <a:r>
              <a:rPr lang="et-EE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702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Andmebaas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56792"/>
            <a:ext cx="2918460" cy="4191000"/>
          </a:xfrm>
        </p:spPr>
      </p:pic>
    </p:spTree>
    <p:extLst>
      <p:ext uri="{BB962C8B-B14F-4D97-AF65-F5344CB8AC3E}">
        <p14:creationId xmlns:p14="http://schemas.microsoft.com/office/powerpoint/2010/main" val="34192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530</TotalTime>
  <Words>407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Asp.net WEB API</vt:lpstr>
      <vt:lpstr>MVC(...MVP, MVVM ja muud)</vt:lpstr>
      <vt:lpstr>MVC tänapäeval</vt:lpstr>
      <vt:lpstr>Miks MVC?</vt:lpstr>
      <vt:lpstr>DEMO</vt:lpstr>
      <vt:lpstr>Mudel, EF annotatsioonid</vt:lpstr>
      <vt:lpstr>Andmebaas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Asp.net mvc</dc:title>
  <dc:creator>user</dc:creator>
  <cp:lastModifiedBy>Andres Kaver</cp:lastModifiedBy>
  <cp:revision>19</cp:revision>
  <dcterms:created xsi:type="dcterms:W3CDTF">2013-03-02T18:03:26Z</dcterms:created>
  <dcterms:modified xsi:type="dcterms:W3CDTF">2015-03-02T12:32:45Z</dcterms:modified>
</cp:coreProperties>
</file>