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6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79" r:id="rId10"/>
    <p:sldId id="289" r:id="rId11"/>
    <p:sldId id="27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8857-5446-B74C-A4CB-B560E8BF0723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A82A-92AF-AE43-8918-51C00199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</a:t>
            </a:r>
            <a:r>
              <a:rPr lang="en-US" dirty="0" smtClean="0"/>
              <a:t>replace browser functionality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462454" y="1437839"/>
            <a:ext cx="117295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$(function () {</a:t>
            </a:r>
          </a:p>
          <a:p>
            <a:r>
              <a:rPr lang="en-US" dirty="0"/>
              <a:t>        $('[type="</a:t>
            </a:r>
            <a:r>
              <a:rPr lang="en-US" dirty="0" err="1"/>
              <a:t>datetime</a:t>
            </a:r>
            <a:r>
              <a:rPr lang="en-US" dirty="0" smtClean="0"/>
              <a:t>"]')</a:t>
            </a:r>
          </a:p>
          <a:p>
            <a:r>
              <a:rPr lang="en-US" dirty="0"/>
              <a:t>	</a:t>
            </a:r>
            <a:r>
              <a:rPr lang="en-US" dirty="0" smtClean="0"/>
              <a:t>	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 </a:t>
            </a:r>
            <a:r>
              <a:rPr lang="en-US" dirty="0" smtClean="0"/>
              <a:t>})</a:t>
            </a:r>
            <a:endParaRPr lang="en-US" dirty="0"/>
          </a:p>
          <a:p>
            <a:r>
              <a:rPr lang="en-US" dirty="0"/>
              <a:t>	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endParaRPr lang="en-US" dirty="0"/>
          </a:p>
          <a:p>
            <a:r>
              <a:rPr lang="en-US" dirty="0"/>
              <a:t>        $('[type="time</a:t>
            </a:r>
            <a:r>
              <a:rPr lang="en-US" dirty="0" smtClean="0"/>
              <a:t>"]')</a:t>
            </a:r>
          </a:p>
          <a:p>
            <a:r>
              <a:rPr lang="en-US" dirty="0"/>
              <a:t>	</a:t>
            </a:r>
            <a:r>
              <a:rPr lang="en-US" dirty="0" smtClean="0"/>
              <a:t>	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', format: 'LT' </a:t>
            </a:r>
            <a:r>
              <a:rPr lang="en-US" dirty="0" smtClean="0"/>
              <a:t>})</a:t>
            </a:r>
          </a:p>
          <a:p>
            <a:r>
              <a:rPr lang="en-US" dirty="0"/>
              <a:t>	</a:t>
            </a:r>
            <a:r>
              <a:rPr lang="en-US" dirty="0" smtClean="0"/>
              <a:t>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// attach </a:t>
            </a:r>
            <a:r>
              <a:rPr lang="en-US" dirty="0" err="1" smtClean="0"/>
              <a:t>datepicker</a:t>
            </a:r>
            <a:r>
              <a:rPr lang="en-US" dirty="0" smtClean="0"/>
              <a:t>, change type </a:t>
            </a:r>
            <a:r>
              <a:rPr lang="en-US" dirty="0"/>
              <a:t>to </a:t>
            </a:r>
            <a:r>
              <a:rPr lang="en-US" dirty="0" smtClean="0"/>
              <a:t>text, set </a:t>
            </a:r>
            <a:r>
              <a:rPr lang="en-US" dirty="0"/>
              <a:t>value to </a:t>
            </a:r>
            <a:r>
              <a:rPr lang="en-US" dirty="0" smtClean="0"/>
              <a:t>original from </a:t>
            </a:r>
            <a:r>
              <a:rPr lang="en-US" dirty="0"/>
              <a:t>html text</a:t>
            </a:r>
          </a:p>
          <a:p>
            <a:r>
              <a:rPr lang="en-US" dirty="0"/>
              <a:t>        $('[type="date"]').each(function (index, value) {</a:t>
            </a:r>
          </a:p>
          <a:p>
            <a:r>
              <a:rPr lang="en-US" dirty="0" smtClean="0"/>
              <a:t>		$(</a:t>
            </a:r>
            <a:r>
              <a:rPr lang="en-US" dirty="0"/>
              <a:t>value).</a:t>
            </a:r>
            <a:r>
              <a:rPr lang="en-US" dirty="0" err="1"/>
              <a:t>datetimepicker</a:t>
            </a:r>
            <a:r>
              <a:rPr lang="en-US" dirty="0"/>
              <a:t>({ locale: '@</a:t>
            </a:r>
            <a:r>
              <a:rPr lang="en-US" dirty="0" err="1"/>
              <a:t>CultureInfo.CurrentCulture.Name</a:t>
            </a:r>
            <a:r>
              <a:rPr lang="en-US" dirty="0"/>
              <a:t>', format: 'L' </a:t>
            </a:r>
            <a:r>
              <a:rPr lang="en-US" dirty="0" smtClean="0"/>
              <a:t>})</a:t>
            </a:r>
          </a:p>
          <a:p>
            <a:r>
              <a:rPr lang="en-US" dirty="0"/>
              <a:t>	</a:t>
            </a:r>
            <a:r>
              <a:rPr lang="en-US" dirty="0" smtClean="0"/>
              <a:t>		.</a:t>
            </a:r>
            <a:r>
              <a:rPr lang="en-US" dirty="0" err="1"/>
              <a:t>attr</a:t>
            </a:r>
            <a:r>
              <a:rPr lang="en-US" dirty="0"/>
              <a:t>('type', 'text');</a:t>
            </a:r>
          </a:p>
          <a:p>
            <a:r>
              <a:rPr lang="en-US" dirty="0" smtClean="0"/>
              <a:t>		$(</a:t>
            </a:r>
            <a:r>
              <a:rPr lang="en-US" dirty="0"/>
              <a:t>value).</a:t>
            </a:r>
            <a:r>
              <a:rPr lang="en-US" dirty="0" err="1"/>
              <a:t>val</a:t>
            </a:r>
            <a:r>
              <a:rPr lang="en-US" dirty="0"/>
              <a:t>(</a:t>
            </a:r>
            <a:r>
              <a:rPr lang="en-US" dirty="0" err="1"/>
              <a:t>value.defaultValue</a:t>
            </a:r>
            <a:r>
              <a:rPr lang="en-US" dirty="0"/>
              <a:t>);</a:t>
            </a:r>
          </a:p>
          <a:p>
            <a:r>
              <a:rPr lang="en-US" dirty="0"/>
              <a:t>        });</a:t>
            </a:r>
          </a:p>
          <a:p>
            <a:endParaRPr lang="en-US" dirty="0"/>
          </a:p>
          <a:p>
            <a:r>
              <a:rPr lang="en-US" dirty="0"/>
              <a:t>    });</a:t>
            </a:r>
          </a:p>
        </p:txBody>
      </p:sp>
    </p:spTree>
    <p:extLst>
      <p:ext uri="{BB962C8B-B14F-4D97-AF65-F5344CB8AC3E}">
        <p14:creationId xmlns:p14="http://schemas.microsoft.com/office/powerpoint/2010/main" val="184605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– chrome/</a:t>
            </a:r>
            <a:r>
              <a:rPr lang="en-US" dirty="0" err="1"/>
              <a:t>firefox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214" y="3959189"/>
            <a:ext cx="4650193" cy="2687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8" y="1537802"/>
            <a:ext cx="4690062" cy="286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98" y="452718"/>
            <a:ext cx="4619724" cy="29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6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9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</a:t>
            </a:r>
            <a:r>
              <a:rPr lang="en-US" dirty="0" err="1"/>
              <a:t>DateTime</a:t>
            </a:r>
            <a:r>
              <a:rPr lang="en-US" dirty="0"/>
              <a:t> – EF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model classes, use attributes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DataType.DateTime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DataType.Date</a:t>
            </a:r>
            <a:r>
              <a:rPr lang="en-US" dirty="0"/>
              <a:t>)</a:t>
            </a:r>
            <a:endParaRPr lang="et-EE" dirty="0"/>
          </a:p>
          <a:p>
            <a:pPr lvl="1"/>
            <a:r>
              <a:rPr lang="en-US" dirty="0" err="1"/>
              <a:t>DataType</a:t>
            </a:r>
            <a:r>
              <a:rPr lang="en-US" dirty="0"/>
              <a:t>(</a:t>
            </a:r>
            <a:r>
              <a:rPr lang="en-US" dirty="0" err="1"/>
              <a:t>DataType.Time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83427" y="2177277"/>
            <a:ext cx="541797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.DateTime)]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DateTime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 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Date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 [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DataType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.Time)] 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Time {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et-EE" altLang="et-E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 }</a:t>
            </a:r>
            <a:endParaRPr kumimoji="0" lang="et-EE" altLang="et-E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312" y="4237222"/>
            <a:ext cx="1083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&lt;input class="form-control" type="</a:t>
            </a:r>
            <a:r>
              <a:rPr lang="en-US" dirty="0" err="1"/>
              <a:t>datetime</a:t>
            </a:r>
            <a:r>
              <a:rPr lang="en-US" dirty="0"/>
              <a:t>" </a:t>
            </a:r>
            <a:endParaRPr lang="en-US" dirty="0" smtClean="0"/>
          </a:p>
          <a:p>
            <a:r>
              <a:rPr lang="en-US" dirty="0" smtClean="0"/>
              <a:t>data-</a:t>
            </a:r>
            <a:r>
              <a:rPr lang="en-US" dirty="0" err="1" smtClean="0"/>
              <a:t>val</a:t>
            </a:r>
            <a:r>
              <a:rPr lang="en-US" dirty="0"/>
              <a:t>="true" data-</a:t>
            </a:r>
            <a:r>
              <a:rPr lang="en-US" dirty="0" err="1"/>
              <a:t>val</a:t>
            </a:r>
            <a:r>
              <a:rPr lang="en-US" dirty="0"/>
              <a:t>-required="The </a:t>
            </a:r>
            <a:r>
              <a:rPr lang="en-US" dirty="0" err="1"/>
              <a:t>DateAndTime</a:t>
            </a:r>
            <a:r>
              <a:rPr lang="en-US" dirty="0"/>
              <a:t> field is required." id="</a:t>
            </a:r>
            <a:r>
              <a:rPr lang="en-US" dirty="0" err="1"/>
              <a:t>FooBar_DateAndTime</a:t>
            </a:r>
            <a:r>
              <a:rPr lang="en-US" dirty="0"/>
              <a:t>" name="</a:t>
            </a:r>
            <a:r>
              <a:rPr lang="en-US" dirty="0" err="1"/>
              <a:t>FooBar.DateAndTime</a:t>
            </a:r>
            <a:r>
              <a:rPr lang="en-US" dirty="0"/>
              <a:t>" value="" /&gt;</a:t>
            </a:r>
          </a:p>
        </p:txBody>
      </p:sp>
    </p:spTree>
    <p:extLst>
      <p:ext uri="{BB962C8B-B14F-4D97-AF65-F5344CB8AC3E}">
        <p14:creationId xmlns:p14="http://schemas.microsoft.com/office/powerpoint/2010/main" val="257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- browsers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05049"/>
            <a:ext cx="8946541" cy="4195481"/>
          </a:xfrm>
        </p:spPr>
        <p:txBody>
          <a:bodyPr/>
          <a:lstStyle/>
          <a:p>
            <a:r>
              <a:rPr lang="en-US" dirty="0"/>
              <a:t>Chrome/Edge adds html5 support (but only in </a:t>
            </a:r>
            <a:r>
              <a:rPr lang="en-US" dirty="0" err="1"/>
              <a:t>en</a:t>
            </a:r>
            <a:r>
              <a:rPr lang="en-US" dirty="0"/>
              <a:t>-US format…)</a:t>
            </a:r>
          </a:p>
          <a:p>
            <a:r>
              <a:rPr lang="en-US" dirty="0"/>
              <a:t>Cant submit, will not validate on </a:t>
            </a:r>
            <a:r>
              <a:rPr lang="en-US" dirty="0" err="1"/>
              <a:t>serverside</a:t>
            </a:r>
            <a:r>
              <a:rPr lang="en-US" dirty="0"/>
              <a:t> (format mismatch between server and browser)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3" y="2904930"/>
            <a:ext cx="3919386" cy="341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18" y="2904929"/>
            <a:ext cx="3996250" cy="34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- browsers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Firefox – no extra support</a:t>
            </a:r>
          </a:p>
          <a:p>
            <a:endParaRPr lang="en-US" dirty="0"/>
          </a:p>
          <a:p>
            <a:r>
              <a:rPr lang="en-US" dirty="0"/>
              <a:t>Unobtrusive (</a:t>
            </a:r>
            <a:r>
              <a:rPr lang="en-US" dirty="0" err="1"/>
              <a:t>jquery</a:t>
            </a:r>
            <a:r>
              <a:rPr lang="en-US" dirty="0"/>
              <a:t>) validation also fails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08" y="3128084"/>
            <a:ext cx="3593090" cy="31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Use simple text fields and dropdowns, skip </a:t>
            </a:r>
            <a:r>
              <a:rPr lang="en-US" dirty="0" err="1" smtClean="0"/>
              <a:t>clientside</a:t>
            </a:r>
            <a:r>
              <a:rPr lang="en-US" dirty="0" smtClean="0"/>
              <a:t> </a:t>
            </a:r>
            <a:r>
              <a:rPr lang="en-US" dirty="0" err="1"/>
              <a:t>datetime</a:t>
            </a:r>
            <a:r>
              <a:rPr lang="en-US" dirty="0"/>
              <a:t> validation</a:t>
            </a:r>
          </a:p>
          <a:p>
            <a:pPr lvl="2"/>
            <a:r>
              <a:rPr lang="en-US" dirty="0"/>
              <a:t>Can be problematic, different regions are used to their own way of seeing culture support (money, time, commas,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js</a:t>
            </a:r>
            <a:r>
              <a:rPr lang="en-US" dirty="0"/>
              <a:t> plugins to generate html and validate inputs – </a:t>
            </a:r>
            <a:r>
              <a:rPr lang="en-US" dirty="0" err="1"/>
              <a:t>jquery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Hard to setup correctly</a:t>
            </a:r>
          </a:p>
          <a:p>
            <a:pPr lvl="3"/>
            <a:r>
              <a:rPr lang="en-US" dirty="0" err="1"/>
              <a:t>Jquery</a:t>
            </a:r>
            <a:r>
              <a:rPr lang="en-US" dirty="0"/>
              <a:t> unobtrusive validate initially supports only </a:t>
            </a:r>
            <a:r>
              <a:rPr lang="en-US" dirty="0" err="1"/>
              <a:t>en</a:t>
            </a:r>
            <a:r>
              <a:rPr lang="en-US" dirty="0"/>
              <a:t>-US</a:t>
            </a:r>
          </a:p>
          <a:p>
            <a:pPr lvl="3"/>
            <a:r>
              <a:rPr lang="en-US" dirty="0"/>
              <a:t>Several </a:t>
            </a:r>
            <a:r>
              <a:rPr lang="en-US" dirty="0" err="1"/>
              <a:t>jquery</a:t>
            </a:r>
            <a:r>
              <a:rPr lang="en-US" dirty="0"/>
              <a:t>/bootstrap plugins to generate html inputs for </a:t>
            </a:r>
            <a:r>
              <a:rPr lang="en-US" dirty="0" err="1" smtClean="0"/>
              <a:t>datetime</a:t>
            </a:r>
            <a:r>
              <a:rPr lang="en-US" dirty="0" smtClean="0"/>
              <a:t> types</a:t>
            </a:r>
            <a:endParaRPr lang="en-US" dirty="0"/>
          </a:p>
          <a:p>
            <a:pPr lvl="2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470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I18n – </a:t>
            </a:r>
            <a:r>
              <a:rPr lang="en-US" dirty="0" err="1" smtClean="0"/>
              <a:t>js</a:t>
            </a:r>
            <a:r>
              <a:rPr lang="en-US" dirty="0" smtClean="0"/>
              <a:t> packages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bower install</a:t>
            </a:r>
          </a:p>
          <a:p>
            <a:pPr lvl="1"/>
            <a:r>
              <a:rPr lang="mr-IN" dirty="0" smtClean="0"/>
              <a:t>"</a:t>
            </a:r>
            <a:r>
              <a:rPr lang="mr-IN" dirty="0" err="1" smtClean="0"/>
              <a:t>globalize</a:t>
            </a:r>
            <a:r>
              <a:rPr lang="mr-IN" dirty="0" smtClean="0"/>
              <a:t>”</a:t>
            </a:r>
            <a:endParaRPr lang="et-EE" dirty="0" smtClean="0"/>
          </a:p>
          <a:p>
            <a:pPr lvl="1"/>
            <a:r>
              <a:rPr lang="mr-IN" dirty="0" smtClean="0"/>
              <a:t>"</a:t>
            </a:r>
            <a:r>
              <a:rPr lang="mr-IN" dirty="0" err="1" smtClean="0"/>
              <a:t>moment</a:t>
            </a:r>
            <a:r>
              <a:rPr lang="mr-IN" dirty="0" smtClean="0"/>
              <a:t>”</a:t>
            </a:r>
            <a:endParaRPr lang="et-EE" dirty="0" smtClean="0"/>
          </a:p>
          <a:p>
            <a:pPr lvl="1"/>
            <a:r>
              <a:rPr lang="mr-IN" dirty="0" smtClean="0"/>
              <a:t>"</a:t>
            </a:r>
            <a:r>
              <a:rPr lang="mr-IN" dirty="0" err="1" smtClean="0"/>
              <a:t>eonasdan-bootstrap-datetimepicker</a:t>
            </a:r>
            <a:r>
              <a:rPr lang="et-EE" dirty="0" smtClean="0"/>
              <a:t>”</a:t>
            </a:r>
          </a:p>
          <a:p>
            <a:pPr lvl="1"/>
            <a:r>
              <a:rPr lang="mr-IN" dirty="0" smtClean="0"/>
              <a:t>"</a:t>
            </a:r>
            <a:r>
              <a:rPr lang="mr-IN" dirty="0" err="1" smtClean="0"/>
              <a:t>cldr-core</a:t>
            </a:r>
            <a:r>
              <a:rPr lang="mr-IN" dirty="0" smtClean="0"/>
              <a:t>”</a:t>
            </a:r>
            <a:endParaRPr lang="et-EE" dirty="0" smtClean="0"/>
          </a:p>
          <a:p>
            <a:pPr lvl="1"/>
            <a:r>
              <a:rPr lang="mr-IN" dirty="0" smtClean="0"/>
              <a:t>"</a:t>
            </a:r>
            <a:r>
              <a:rPr lang="mr-IN" dirty="0" err="1" smtClean="0"/>
              <a:t>cldr-numbers-modern</a:t>
            </a:r>
            <a:r>
              <a:rPr lang="et-EE" dirty="0" smtClean="0"/>
              <a:t>”</a:t>
            </a:r>
          </a:p>
          <a:p>
            <a:pPr lvl="1"/>
            <a:r>
              <a:rPr lang="mr-IN" dirty="0" smtClean="0"/>
              <a:t>"</a:t>
            </a:r>
            <a:r>
              <a:rPr lang="mr-IN" dirty="0" err="1"/>
              <a:t>cldr-dates-modern</a:t>
            </a:r>
            <a:r>
              <a:rPr lang="mr-IN" dirty="0" smtClean="0"/>
              <a:t>"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6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</a:t>
            </a:r>
            <a:r>
              <a:rPr lang="en-US" dirty="0" smtClean="0"/>
              <a:t>set up </a:t>
            </a:r>
            <a:r>
              <a:rPr lang="en-US" dirty="0" err="1" smtClean="0"/>
              <a:t>js</a:t>
            </a:r>
            <a:r>
              <a:rPr lang="et-EE" dirty="0" smtClean="0"/>
              <a:t> in _</a:t>
            </a:r>
            <a:r>
              <a:rPr lang="et-EE" dirty="0" err="1" smtClean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493047" y="1644550"/>
            <a:ext cx="11436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	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event.js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supplemental.js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cldrjs</a:t>
            </a:r>
            <a:r>
              <a:rPr lang="en-US" dirty="0"/>
              <a:t>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cldr</a:t>
            </a:r>
            <a:r>
              <a:rPr lang="en-US" dirty="0"/>
              <a:t>/</a:t>
            </a:r>
            <a:r>
              <a:rPr lang="en-US" dirty="0" err="1"/>
              <a:t>unresolved.js</a:t>
            </a:r>
            <a:r>
              <a:rPr lang="en-US" dirty="0"/>
              <a:t>"&gt;&lt;/script&gt;</a:t>
            </a:r>
          </a:p>
          <a:p>
            <a:r>
              <a:rPr lang="en-US" dirty="0" smtClean="0"/>
              <a:t>        </a:t>
            </a: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globalize.js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number.js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currency.js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date.js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message.js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plural.js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/globalize/relative-</a:t>
            </a:r>
            <a:r>
              <a:rPr lang="en-US" dirty="0" err="1"/>
              <a:t>time.js</a:t>
            </a:r>
            <a:r>
              <a:rPr lang="en-US" dirty="0"/>
              <a:t>"&gt;&lt;/script&gt;</a:t>
            </a:r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="~/lib/globalize/</a:t>
            </a:r>
            <a:r>
              <a:rPr lang="en-US" dirty="0" err="1"/>
              <a:t>dist</a:t>
            </a:r>
            <a:r>
              <a:rPr lang="en-US" dirty="0"/>
              <a:t>/globalize/</a:t>
            </a:r>
            <a:r>
              <a:rPr lang="en-US" dirty="0" err="1"/>
              <a:t>unit.js</a:t>
            </a:r>
            <a:r>
              <a:rPr lang="en-US" dirty="0"/>
              <a:t>"&gt;&lt;/script&gt;</a:t>
            </a:r>
          </a:p>
          <a:p>
            <a:r>
              <a:rPr lang="en-US" dirty="0" smtClean="0"/>
              <a:t>	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="~/lib/moment/min/moment-with-</a:t>
            </a:r>
            <a:r>
              <a:rPr lang="en-US" dirty="0" err="1"/>
              <a:t>locales.min.js</a:t>
            </a:r>
            <a:r>
              <a:rPr lang="en-US" dirty="0"/>
              <a:t>"&gt;&lt;/script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/>
              <a:t>        &lt;script </a:t>
            </a:r>
            <a:r>
              <a:rPr lang="en-US" dirty="0" err="1"/>
              <a:t>src</a:t>
            </a:r>
            <a:r>
              <a:rPr lang="en-US" dirty="0"/>
              <a:t>="~/lib/</a:t>
            </a:r>
            <a:r>
              <a:rPr lang="en-US" dirty="0" err="1"/>
              <a:t>eonasdan</a:t>
            </a:r>
            <a:r>
              <a:rPr lang="en-US" dirty="0"/>
              <a:t>-bootstrap-</a:t>
            </a:r>
            <a:r>
              <a:rPr lang="en-US" dirty="0" err="1"/>
              <a:t>datetimepicker</a:t>
            </a:r>
            <a:r>
              <a:rPr lang="en-US" dirty="0"/>
              <a:t>/build/</a:t>
            </a:r>
            <a:r>
              <a:rPr lang="en-US" dirty="0" err="1"/>
              <a:t>js</a:t>
            </a:r>
            <a:r>
              <a:rPr lang="en-US" dirty="0"/>
              <a:t>/bootstrap-</a:t>
            </a:r>
            <a:r>
              <a:rPr lang="en-US" dirty="0" err="1"/>
              <a:t>datetimepicker.min.js</a:t>
            </a:r>
            <a:r>
              <a:rPr lang="en-US" dirty="0"/>
              <a:t>"&gt;&lt;/script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configure i18n support in </a:t>
            </a:r>
            <a:r>
              <a:rPr lang="en-US" dirty="0" err="1"/>
              <a:t>js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735725" y="1760033"/>
            <a:ext cx="9354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@{  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currentCultureCode</a:t>
            </a:r>
            <a:r>
              <a:rPr lang="en-US" dirty="0"/>
              <a:t> = </a:t>
            </a:r>
            <a:r>
              <a:rPr lang="en-US" dirty="0" err="1"/>
              <a:t>CultureInfo.CurrentCulture.Name</a:t>
            </a:r>
            <a:r>
              <a:rPr lang="en-US" dirty="0"/>
              <a:t>;    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currentCultureCode</a:t>
            </a:r>
            <a:r>
              <a:rPr lang="en-US" dirty="0"/>
              <a:t> == "et-EE</a:t>
            </a:r>
            <a:r>
              <a:rPr lang="en-US" dirty="0" smtClean="0"/>
              <a:t>")</a:t>
            </a:r>
          </a:p>
          <a:p>
            <a:r>
              <a:rPr lang="en-US" dirty="0"/>
              <a:t>	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smtClean="0"/>
              <a:t>		 </a:t>
            </a:r>
            <a:r>
              <a:rPr lang="en-US" dirty="0" err="1"/>
              <a:t>currentCultureCode</a:t>
            </a:r>
            <a:r>
              <a:rPr lang="en-US" dirty="0"/>
              <a:t> = "et";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96" y="124046"/>
            <a:ext cx="9404723" cy="1400530"/>
          </a:xfrm>
        </p:spPr>
        <p:txBody>
          <a:bodyPr/>
          <a:lstStyle/>
          <a:p>
            <a:r>
              <a:rPr lang="en-US" dirty="0"/>
              <a:t>I18n – </a:t>
            </a:r>
            <a:r>
              <a:rPr lang="en-US" dirty="0" smtClean="0"/>
              <a:t>configure i18n support in </a:t>
            </a:r>
            <a:r>
              <a:rPr lang="en-US" dirty="0" err="1" smtClean="0"/>
              <a:t>js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32" y="1139621"/>
            <a:ext cx="11961568" cy="4195481"/>
          </a:xfrm>
        </p:spPr>
        <p:txBody>
          <a:bodyPr/>
          <a:lstStyle/>
          <a:p>
            <a:endParaRPr lang="en-US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230432" y="948690"/>
            <a:ext cx="117093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</a:p>
          <a:p>
            <a:r>
              <a:rPr lang="en-US" dirty="0"/>
              <a:t>    $.when(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likelySubtags.json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numberingSystems.json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timeData.json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-core/supplemental/</a:t>
            </a:r>
            <a:r>
              <a:rPr lang="en-US" dirty="0" err="1"/>
              <a:t>weekData.json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-numbers-modern/main/@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numbers.json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-numbers-modern/main/@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currencies.json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/ca-</a:t>
            </a:r>
            <a:r>
              <a:rPr lang="en-US" dirty="0" err="1"/>
              <a:t>generic.json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/ca-</a:t>
            </a:r>
            <a:r>
              <a:rPr lang="en-US" dirty="0" err="1"/>
              <a:t>gregorian.json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dateFields.json</a:t>
            </a:r>
            <a:r>
              <a:rPr lang="en-US" dirty="0"/>
              <a:t>"),</a:t>
            </a:r>
          </a:p>
          <a:p>
            <a:r>
              <a:rPr lang="en-US" dirty="0"/>
              <a:t>        $.get("/lib/</a:t>
            </a:r>
            <a:r>
              <a:rPr lang="en-US" dirty="0" err="1"/>
              <a:t>cldr</a:t>
            </a:r>
            <a:r>
              <a:rPr lang="en-US" dirty="0"/>
              <a:t>-dates-modern/main/@</a:t>
            </a:r>
            <a:r>
              <a:rPr lang="en-US" dirty="0" err="1"/>
              <a:t>currentCultureCode</a:t>
            </a:r>
            <a:r>
              <a:rPr lang="en-US" dirty="0"/>
              <a:t>/</a:t>
            </a:r>
            <a:r>
              <a:rPr lang="en-US" dirty="0" err="1"/>
              <a:t>timeZoneNames.json</a:t>
            </a:r>
            <a:r>
              <a:rPr lang="en-US" dirty="0"/>
              <a:t>")</a:t>
            </a:r>
          </a:p>
          <a:p>
            <a:r>
              <a:rPr lang="en-US" dirty="0"/>
              <a:t>    ).then(function () {</a:t>
            </a:r>
          </a:p>
          <a:p>
            <a:r>
              <a:rPr lang="en-US" dirty="0"/>
              <a:t>        // Normalize $.get results, we only need the JSON, not the request statuses.</a:t>
            </a:r>
          </a:p>
          <a:p>
            <a:r>
              <a:rPr lang="en-US" dirty="0"/>
              <a:t>        return [].</a:t>
            </a:r>
            <a:r>
              <a:rPr lang="en-US" dirty="0" err="1"/>
              <a:t>slice.apply</a:t>
            </a:r>
            <a:r>
              <a:rPr lang="en-US" dirty="0"/>
              <a:t>(arguments, [0]).map(function (result) {</a:t>
            </a:r>
          </a:p>
          <a:p>
            <a:r>
              <a:rPr lang="en-US" dirty="0"/>
              <a:t>            return result[0];</a:t>
            </a:r>
          </a:p>
          <a:p>
            <a:r>
              <a:rPr lang="en-US" dirty="0"/>
              <a:t>        });</a:t>
            </a:r>
          </a:p>
          <a:p>
            <a:r>
              <a:rPr lang="en-US" dirty="0"/>
              <a:t>    }).then(</a:t>
            </a:r>
            <a:r>
              <a:rPr lang="en-US" dirty="0" err="1"/>
              <a:t>Globalize.load</a:t>
            </a:r>
            <a:r>
              <a:rPr lang="en-US" dirty="0"/>
              <a:t>).then(function () {</a:t>
            </a:r>
          </a:p>
          <a:p>
            <a:r>
              <a:rPr lang="en-US" dirty="0"/>
              <a:t>        // </a:t>
            </a:r>
            <a:r>
              <a:rPr lang="en-US" dirty="0" err="1"/>
              <a:t>Initialise</a:t>
            </a:r>
            <a:r>
              <a:rPr lang="en-US" dirty="0"/>
              <a:t> Globalize to the current UI culture</a:t>
            </a:r>
          </a:p>
          <a:p>
            <a:r>
              <a:rPr lang="en-US" dirty="0"/>
              <a:t>        </a:t>
            </a:r>
            <a:r>
              <a:rPr lang="en-US" dirty="0" err="1"/>
              <a:t>Globalize.locale</a:t>
            </a:r>
            <a:r>
              <a:rPr lang="en-US" dirty="0"/>
              <a:t>('@</a:t>
            </a:r>
            <a:r>
              <a:rPr lang="en-US" dirty="0" err="1"/>
              <a:t>CultureInfo.CurrentCulture.Name</a:t>
            </a:r>
            <a:r>
              <a:rPr lang="en-US" dirty="0"/>
              <a:t>');</a:t>
            </a:r>
          </a:p>
          <a:p>
            <a:r>
              <a:rPr lang="en-US" dirty="0"/>
              <a:t>    });</a:t>
            </a:r>
          </a:p>
        </p:txBody>
      </p:sp>
    </p:spTree>
    <p:extLst>
      <p:ext uri="{BB962C8B-B14F-4D97-AF65-F5344CB8AC3E}">
        <p14:creationId xmlns:p14="http://schemas.microsoft.com/office/powerpoint/2010/main" val="412199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4262</TotalTime>
  <Words>418</Words>
  <Application>Microsoft Macintosh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Consolas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I18n DateTime – EF changes</vt:lpstr>
      <vt:lpstr>I18n - browsers</vt:lpstr>
      <vt:lpstr>I18n - browsers</vt:lpstr>
      <vt:lpstr>I18n</vt:lpstr>
      <vt:lpstr>I18n – js packages</vt:lpstr>
      <vt:lpstr>I18n – set up js in _Layout</vt:lpstr>
      <vt:lpstr>I18n – configure i18n support in js</vt:lpstr>
      <vt:lpstr>I18n – configure i18n support in js</vt:lpstr>
      <vt:lpstr>I18n – replace browser functionality</vt:lpstr>
      <vt:lpstr>i18n – chrome/firefox</vt:lpstr>
      <vt:lpstr>THE END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I18n - DateTime</dc:title>
  <dc:creator>andres käver</dc:creator>
  <cp:lastModifiedBy>andres käver</cp:lastModifiedBy>
  <cp:revision>47</cp:revision>
  <dcterms:created xsi:type="dcterms:W3CDTF">2016-03-23T20:13:53Z</dcterms:created>
  <dcterms:modified xsi:type="dcterms:W3CDTF">2017-05-12T19:44:12Z</dcterms:modified>
</cp:coreProperties>
</file>