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6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02.02.18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 smtClean="0"/>
              <a:t>Building Web Applications with Microsoft ASP.NET - I376</a:t>
            </a:r>
            <a:br>
              <a:rPr lang="en-US" sz="6000" dirty="0" smtClean="0"/>
            </a:br>
            <a:r>
              <a:rPr lang="en-US" sz="6000" dirty="0" smtClean="0"/>
              <a:t>Web Application Programming II </a:t>
            </a:r>
            <a:r>
              <a:rPr lang="mr-IN" sz="6000" dirty="0" smtClean="0"/>
              <a:t>–</a:t>
            </a:r>
            <a:r>
              <a:rPr lang="en-US" sz="6000" dirty="0" smtClean="0"/>
              <a:t> I713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smtClean="0"/>
              <a:t>TTU IT </a:t>
            </a:r>
            <a:r>
              <a:rPr lang="en-US" cap="none" dirty="0" smtClean="0"/>
              <a:t>College, Andres Käver, </a:t>
            </a:r>
            <a:r>
              <a:rPr lang="en-US" cap="none" dirty="0" smtClean="0"/>
              <a:t>2017-2018, </a:t>
            </a:r>
            <a:r>
              <a:rPr lang="en-US" cap="none" dirty="0" smtClean="0"/>
              <a:t>Spring semester</a:t>
            </a:r>
          </a:p>
          <a:p>
            <a:r>
              <a:rPr lang="en-US" cap="none" dirty="0" smtClean="0"/>
              <a:t>Web: http://enos.Itcollege.ee/~akaver/ASP.NETCore</a:t>
            </a:r>
          </a:p>
          <a:p>
            <a:r>
              <a:rPr lang="en-US" cap="none" dirty="0" smtClean="0"/>
              <a:t>Skype</a:t>
            </a:r>
            <a:r>
              <a:rPr lang="en-US" cap="none" dirty="0"/>
              <a:t>: akaver   Email: </a:t>
            </a:r>
            <a:r>
              <a:rPr lang="en-US" cap="none" dirty="0" smtClean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 </a:t>
            </a:r>
            <a:r>
              <a:rPr lang="mr-IN" dirty="0" smtClean="0"/>
              <a:t>–</a:t>
            </a:r>
            <a:r>
              <a:rPr lang="en-US" dirty="0" smtClean="0"/>
              <a:t> About course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6" y="1552352"/>
            <a:ext cx="11723382" cy="45226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862" y="6327228"/>
            <a:ext cx="71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enos.itcollege.ee</a:t>
            </a:r>
            <a:r>
              <a:rPr lang="en-US" dirty="0"/>
              <a:t>/~</a:t>
            </a:r>
            <a:r>
              <a:rPr lang="en-US" dirty="0" err="1"/>
              <a:t>akaver</a:t>
            </a:r>
            <a:r>
              <a:rPr lang="en-US" dirty="0"/>
              <a:t>/</a:t>
            </a:r>
            <a:r>
              <a:rPr lang="en-US" dirty="0" err="1"/>
              <a:t>AineKysitlused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453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 </a:t>
            </a:r>
            <a:r>
              <a:rPr lang="mr-IN" dirty="0" smtClean="0"/>
              <a:t>–</a:t>
            </a:r>
            <a:r>
              <a:rPr lang="en-US" dirty="0" smtClean="0"/>
              <a:t> About teacher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" y="1504153"/>
            <a:ext cx="11681023" cy="40558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862" y="6327228"/>
            <a:ext cx="71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enos.itcollege.ee</a:t>
            </a:r>
            <a:r>
              <a:rPr lang="en-US" dirty="0"/>
              <a:t>/~</a:t>
            </a:r>
            <a:r>
              <a:rPr lang="en-US" dirty="0" err="1"/>
              <a:t>akaver</a:t>
            </a:r>
            <a:r>
              <a:rPr lang="en-US" dirty="0"/>
              <a:t>/</a:t>
            </a:r>
            <a:r>
              <a:rPr lang="en-US" dirty="0" err="1"/>
              <a:t>AineKysitlused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938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5228"/>
            <a:ext cx="8946541" cy="44931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Visual </a:t>
            </a:r>
            <a:r>
              <a:rPr lang="en-US" dirty="0" smtClean="0"/>
              <a:t>Studio </a:t>
            </a:r>
            <a:r>
              <a:rPr lang="en-US" dirty="0" smtClean="0"/>
              <a:t>2017, </a:t>
            </a:r>
            <a:r>
              <a:rPr lang="en-US" dirty="0" err="1" smtClean="0"/>
              <a:t>ReSharper</a:t>
            </a:r>
            <a:r>
              <a:rPr lang="en-US" dirty="0" smtClean="0"/>
              <a:t> (Windows)</a:t>
            </a:r>
          </a:p>
          <a:p>
            <a:pPr lvl="1"/>
            <a:r>
              <a:rPr lang="en-US" dirty="0" smtClean="0"/>
              <a:t>Visual Studio Mac (OSX)</a:t>
            </a:r>
          </a:p>
          <a:p>
            <a:pPr lvl="1"/>
            <a:r>
              <a:rPr lang="en-US" dirty="0" smtClean="0"/>
              <a:t>Visual Studio Core  (all platforms)</a:t>
            </a:r>
          </a:p>
          <a:p>
            <a:pPr lvl="1"/>
            <a:r>
              <a:rPr lang="en-US" dirty="0" err="1" smtClean="0"/>
              <a:t>JetBrains</a:t>
            </a:r>
            <a:r>
              <a:rPr lang="en-US" dirty="0" smtClean="0"/>
              <a:t> Rider (all platforms)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possible, use personal </a:t>
            </a:r>
            <a:r>
              <a:rPr lang="en-US" dirty="0" smtClean="0"/>
              <a:t>laptop for development (or rdp to somewhere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School pc-s are not updated that frequently. You don</a:t>
            </a:r>
            <a:r>
              <a:rPr lang="mr-IN" dirty="0" smtClean="0"/>
              <a:t>’</a:t>
            </a:r>
            <a:r>
              <a:rPr lang="en-US" dirty="0" smtClean="0"/>
              <a:t>t have admin rights, cant install some of the required components.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Projects in git (</a:t>
            </a:r>
            <a:r>
              <a:rPr lang="en-US" dirty="0" err="1" smtClean="0"/>
              <a:t>git.akaver.com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your full name (same as in ÕIS)!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What, Why, How, </a:t>
            </a:r>
            <a:r>
              <a:rPr lang="mr-IN" dirty="0" smtClean="0"/>
              <a:t>…</a:t>
            </a:r>
            <a:r>
              <a:rPr lang="et-EE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web applications with modern tools and frameworks</a:t>
            </a:r>
          </a:p>
          <a:p>
            <a:r>
              <a:rPr lang="en-US" dirty="0" smtClean="0"/>
              <a:t>Patterns and technologies</a:t>
            </a:r>
          </a:p>
          <a:p>
            <a:pPr lvl="1"/>
            <a:r>
              <a:rPr lang="en-US" dirty="0" smtClean="0"/>
              <a:t>Model View Controller - MVC</a:t>
            </a:r>
          </a:p>
          <a:p>
            <a:pPr lvl="1"/>
            <a:r>
              <a:rPr lang="en-US" dirty="0" smtClean="0"/>
              <a:t>Entity Framework</a:t>
            </a:r>
          </a:p>
          <a:p>
            <a:pPr lvl="1"/>
            <a:r>
              <a:rPr lang="en-US" dirty="0" smtClean="0"/>
              <a:t>Unit of Work</a:t>
            </a:r>
          </a:p>
          <a:p>
            <a:pPr lvl="1"/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Repository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mr-IN" dirty="0" smtClean="0"/>
              <a:t>–</a:t>
            </a:r>
            <a:r>
              <a:rPr lang="en-US" dirty="0" smtClean="0"/>
              <a:t> single person + teacher</a:t>
            </a:r>
          </a:p>
          <a:p>
            <a:r>
              <a:rPr lang="en-US" dirty="0" smtClean="0"/>
              <a:t>Several milestones in project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less student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project, 15% theoretical exam, 35% practical exam</a:t>
            </a:r>
          </a:p>
          <a:p>
            <a:r>
              <a:rPr lang="en-US" dirty="0" smtClean="0"/>
              <a:t>All grade components have &gt;50% requirement</a:t>
            </a:r>
          </a:p>
          <a:p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Complicated, hard, nerve </a:t>
            </a:r>
            <a:r>
              <a:rPr lang="en-US" dirty="0" smtClean="0"/>
              <a:t>breaking, all </a:t>
            </a:r>
            <a:r>
              <a:rPr lang="en-US" dirty="0" err="1" smtClean="0"/>
              <a:t>nighters</a:t>
            </a:r>
            <a:endParaRPr lang="en-US" dirty="0" smtClean="0"/>
          </a:p>
          <a:p>
            <a:pPr lvl="1"/>
            <a:r>
              <a:rPr lang="en-US" dirty="0" smtClean="0"/>
              <a:t>Minimum 10 functional entities (not counting user </a:t>
            </a:r>
            <a:r>
              <a:rPr lang="en-US" dirty="0" smtClean="0"/>
              <a:t>management, logging, simple </a:t>
            </a:r>
            <a:r>
              <a:rPr lang="en-US" dirty="0" err="1" smtClean="0"/>
              <a:t>many:many</a:t>
            </a:r>
            <a:r>
              <a:rPr lang="en-US" dirty="0" smtClean="0"/>
              <a:t> in-between entities)</a:t>
            </a:r>
            <a:endParaRPr lang="en-US" dirty="0" smtClean="0"/>
          </a:p>
          <a:p>
            <a:pPr lvl="1"/>
            <a:r>
              <a:rPr lang="en-US" dirty="0" smtClean="0"/>
              <a:t>Hard requirements on patterns, practices and technologies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member teams + teacher</a:t>
            </a:r>
          </a:p>
          <a:p>
            <a:pPr lvl="1"/>
            <a:r>
              <a:rPr lang="en-US" dirty="0" smtClean="0"/>
              <a:t>No running away of learning it all</a:t>
            </a:r>
          </a:p>
          <a:p>
            <a:pPr lvl="1"/>
            <a:r>
              <a:rPr lang="en-US" dirty="0" smtClean="0"/>
              <a:t>Medium complexity projects (pizza ordering, time management)</a:t>
            </a:r>
          </a:p>
          <a:p>
            <a:pPr lvl="1"/>
            <a:r>
              <a:rPr lang="en-US" dirty="0" smtClean="0"/>
              <a:t>Practical project is highly recommended</a:t>
            </a:r>
          </a:p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leave it at the end </a:t>
            </a:r>
            <a:r>
              <a:rPr lang="mr-IN" dirty="0" smtClean="0"/>
              <a:t>–</a:t>
            </a:r>
            <a:r>
              <a:rPr lang="en-US" dirty="0" smtClean="0"/>
              <a:t> it is too much</a:t>
            </a:r>
          </a:p>
          <a:p>
            <a:r>
              <a:rPr lang="en-US" dirty="0" smtClean="0"/>
              <a:t>End result:</a:t>
            </a:r>
          </a:p>
          <a:p>
            <a:pPr lvl="1"/>
            <a:r>
              <a:rPr lang="en-US" dirty="0" smtClean="0"/>
              <a:t>Deployed ASP.NET Core web app (Azure)</a:t>
            </a:r>
            <a:endParaRPr lang="en-US" dirty="0"/>
          </a:p>
          <a:p>
            <a:pPr lvl="1"/>
            <a:r>
              <a:rPr lang="en-US" dirty="0" smtClean="0"/>
              <a:t>Multilingual (UI and content</a:t>
            </a:r>
            <a:r>
              <a:rPr lang="en-US" dirty="0" smtClean="0"/>
              <a:t>! </a:t>
            </a:r>
            <a:r>
              <a:rPr lang="en-US" dirty="0" err="1" smtClean="0"/>
              <a:t>DateTimes</a:t>
            </a:r>
            <a:r>
              <a:rPr lang="en-US" dirty="0" smtClean="0"/>
              <a:t>, currency, </a:t>
            </a:r>
            <a:r>
              <a:rPr lang="en-US" dirty="0" err="1" smtClean="0"/>
              <a:t>db</a:t>
            </a:r>
            <a:r>
              <a:rPr lang="en-US" dirty="0" smtClean="0"/>
              <a:t> content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Visually and aesthetically decent (more than just default Bootstrap)</a:t>
            </a:r>
          </a:p>
          <a:p>
            <a:pPr lvl="1"/>
            <a:r>
              <a:rPr lang="en-US" dirty="0" smtClean="0"/>
              <a:t>Separate admin and client areas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valuation</a:t>
            </a:r>
          </a:p>
          <a:p>
            <a:pPr lvl="1"/>
            <a:r>
              <a:rPr lang="en-US" dirty="0" smtClean="0"/>
              <a:t>Teacher is like an angel investor</a:t>
            </a:r>
          </a:p>
          <a:p>
            <a:pPr lvl="1"/>
            <a:r>
              <a:rPr lang="en-US" dirty="0" smtClean="0"/>
              <a:t>Your project does not have to be ready for worldwide full production usage</a:t>
            </a:r>
          </a:p>
          <a:p>
            <a:pPr lvl="1"/>
            <a:r>
              <a:rPr lang="en-US" dirty="0" smtClean="0"/>
              <a:t>But it has to be at level, where potential investor would understand, that you and your work is good enough for seed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VR2 and ASP.NET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architectural structure</a:t>
            </a:r>
          </a:p>
          <a:p>
            <a:r>
              <a:rPr lang="en-US" dirty="0" smtClean="0"/>
              <a:t>How to share work between different courses</a:t>
            </a:r>
          </a:p>
          <a:p>
            <a:r>
              <a:rPr lang="en-US" dirty="0" smtClean="0"/>
              <a:t>Teamwork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5405</TotalTime>
  <Words>396</Words>
  <Application>Microsoft Macintosh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Brag – About course</vt:lpstr>
      <vt:lpstr>Brag – About teacher</vt:lpstr>
      <vt:lpstr>Technical requirements</vt:lpstr>
      <vt:lpstr>What, Why, How, ….</vt:lpstr>
      <vt:lpstr>Grading</vt:lpstr>
      <vt:lpstr>Project</vt:lpstr>
      <vt:lpstr>Project</vt:lpstr>
      <vt:lpstr>VR2 and ASP.NET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49</cp:revision>
  <dcterms:created xsi:type="dcterms:W3CDTF">2015-10-15T12:35:18Z</dcterms:created>
  <dcterms:modified xsi:type="dcterms:W3CDTF">2018-02-02T08:57:07Z</dcterms:modified>
</cp:coreProperties>
</file>