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86382"/>
  </p:normalViewPr>
  <p:slideViewPr>
    <p:cSldViewPr snapToGrid="0">
      <p:cViewPr varScale="1">
        <p:scale>
          <a:sx n="126" d="100"/>
          <a:sy n="126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02.03.17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EF </a:t>
            </a:r>
            <a:r>
              <a:rPr lang="en-US" dirty="0" smtClean="0"/>
              <a:t>Core </a:t>
            </a:r>
            <a:r>
              <a:rPr lang="mr-IN" dirty="0" smtClean="0"/>
              <a:t>–</a:t>
            </a:r>
            <a:r>
              <a:rPr lang="en-US" dirty="0" smtClean="0"/>
              <a:t> Data access - basic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 smtClean="0"/>
              <a:t>All data</a:t>
            </a:r>
          </a:p>
          <a:p>
            <a:r>
              <a:rPr lang="en-US" dirty="0" smtClean="0"/>
              <a:t>Single entity</a:t>
            </a:r>
          </a:p>
          <a:p>
            <a:r>
              <a:rPr lang="en-US" dirty="0" smtClean="0"/>
              <a:t>Filtered 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8959" y="3993478"/>
            <a:ext cx="9016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 </a:t>
            </a:r>
            <a:r>
              <a:rPr lang="en-US" smtClean="0"/>
              <a:t>	    using 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ctx</a:t>
            </a:r>
            <a:r>
              <a:rPr lang="en-US" dirty="0"/>
              <a:t> = new </a:t>
            </a:r>
            <a:r>
              <a:rPr lang="en-US" dirty="0" err="1"/>
              <a:t>AppDbContext</a:t>
            </a:r>
            <a:r>
              <a:rPr lang="en-US" dirty="0"/>
              <a:t>())</a:t>
            </a:r>
          </a:p>
          <a:p>
            <a:r>
              <a:rPr lang="en-US" dirty="0"/>
              <a:t>            {</a:t>
            </a:r>
          </a:p>
          <a:p>
            <a:r>
              <a:rPr lang="en-US" dirty="0"/>
              <a:t>                </a:t>
            </a:r>
            <a:r>
              <a:rPr lang="en-US" dirty="0" err="1"/>
              <a:t>var</a:t>
            </a:r>
            <a:r>
              <a:rPr lang="en-US" dirty="0"/>
              <a:t> students = </a:t>
            </a:r>
            <a:r>
              <a:rPr lang="en-US" dirty="0" err="1"/>
              <a:t>ctx.Students.ToList</a:t>
            </a:r>
            <a:r>
              <a:rPr lang="en-US" dirty="0"/>
              <a:t>();</a:t>
            </a:r>
          </a:p>
          <a:p>
            <a:r>
              <a:rPr lang="en-US" dirty="0"/>
              <a:t>                </a:t>
            </a:r>
            <a:r>
              <a:rPr lang="en-US" dirty="0" err="1"/>
              <a:t>var</a:t>
            </a:r>
            <a:r>
              <a:rPr lang="en-US" dirty="0"/>
              <a:t> student = </a:t>
            </a:r>
            <a:r>
              <a:rPr lang="en-US" dirty="0" err="1"/>
              <a:t>ctx.Students.Single</a:t>
            </a:r>
            <a:r>
              <a:rPr lang="en-US" dirty="0"/>
              <a:t>(a =&gt; </a:t>
            </a:r>
            <a:r>
              <a:rPr lang="en-US" dirty="0" err="1"/>
              <a:t>a.StudentId</a:t>
            </a:r>
            <a:r>
              <a:rPr lang="en-US" dirty="0"/>
              <a:t> == 1);</a:t>
            </a:r>
          </a:p>
          <a:p>
            <a:r>
              <a:rPr lang="en-US" dirty="0"/>
              <a:t>                </a:t>
            </a:r>
            <a:r>
              <a:rPr lang="en-US" dirty="0" err="1"/>
              <a:t>var</a:t>
            </a:r>
            <a:r>
              <a:rPr lang="en-US" dirty="0"/>
              <a:t> filtered = </a:t>
            </a:r>
            <a:r>
              <a:rPr lang="en-US" dirty="0" err="1"/>
              <a:t>ctx.Students.Where</a:t>
            </a:r>
            <a:r>
              <a:rPr lang="en-US" dirty="0"/>
              <a:t>(a =&gt; </a:t>
            </a:r>
            <a:r>
              <a:rPr lang="en-US" dirty="0" err="1"/>
              <a:t>a.FirstName</a:t>
            </a:r>
            <a:r>
              <a:rPr lang="en-US" dirty="0"/>
              <a:t> == "Andres").</a:t>
            </a:r>
            <a:r>
              <a:rPr lang="en-US" dirty="0" err="1"/>
              <a:t>ToList</a:t>
            </a:r>
            <a:r>
              <a:rPr lang="en-US" dirty="0"/>
              <a:t>();</a:t>
            </a:r>
          </a:p>
          <a:p>
            <a:r>
              <a:rPr lang="en-US" dirty="0"/>
              <a:t>            }</a:t>
            </a:r>
          </a:p>
        </p:txBody>
      </p:sp>
    </p:spTree>
    <p:extLst>
      <p:ext uri="{BB962C8B-B14F-4D97-AF65-F5344CB8AC3E}">
        <p14:creationId xmlns:p14="http://schemas.microsoft.com/office/powerpoint/2010/main" val="168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/>
              <a:t>–</a:t>
            </a:r>
            <a:r>
              <a:rPr lang="en-US" dirty="0"/>
              <a:t> Data access </a:t>
            </a:r>
            <a:r>
              <a:rPr lang="mr-IN" dirty="0" smtClean="0"/>
              <a:t>–</a:t>
            </a:r>
            <a:r>
              <a:rPr lang="en-US" dirty="0" smtClean="0"/>
              <a:t> related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Eager, Explicit, Lazy</a:t>
            </a:r>
          </a:p>
          <a:p>
            <a:r>
              <a:rPr lang="en-US" dirty="0" smtClean="0"/>
              <a:t>Eager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specify data to include in query results (JOIN)</a:t>
            </a:r>
            <a:br>
              <a:rPr lang="en-US" dirty="0" smtClean="0"/>
            </a:br>
            <a:r>
              <a:rPr lang="en-US" dirty="0" smtClean="0"/>
              <a:t>.Include(table =&gt; </a:t>
            </a:r>
            <a:r>
              <a:rPr lang="en-US" dirty="0" err="1" smtClean="0"/>
              <a:t>table.ListOfRelatedEntity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Eager </a:t>
            </a:r>
            <a:r>
              <a:rPr lang="mr-IN" dirty="0" smtClean="0"/>
              <a:t>–</a:t>
            </a:r>
            <a:r>
              <a:rPr lang="en-US" dirty="0" smtClean="0"/>
              <a:t> include several relationships</a:t>
            </a:r>
            <a:br>
              <a:rPr lang="en-US" dirty="0" smtClean="0"/>
            </a:br>
            <a:r>
              <a:rPr lang="en-US" dirty="0" smtClean="0"/>
              <a:t>.Include(table </a:t>
            </a:r>
            <a:r>
              <a:rPr lang="en-US" dirty="0"/>
              <a:t>=&gt; </a:t>
            </a:r>
            <a:r>
              <a:rPr lang="en-US" dirty="0" err="1" smtClean="0"/>
              <a:t>table.ListOfRelatedEntity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.Include(table </a:t>
            </a:r>
            <a:r>
              <a:rPr lang="en-US" dirty="0"/>
              <a:t>=&gt; </a:t>
            </a:r>
            <a:r>
              <a:rPr lang="en-US" dirty="0" err="1" smtClean="0"/>
              <a:t>table.ListOfSomeOtherRelatedEntity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Eager </a:t>
            </a:r>
            <a:r>
              <a:rPr lang="mr-IN" dirty="0" smtClean="0"/>
              <a:t>–</a:t>
            </a:r>
            <a:r>
              <a:rPr lang="en-US" dirty="0" smtClean="0"/>
              <a:t> include multiple levels</a:t>
            </a:r>
            <a:br>
              <a:rPr lang="en-US" dirty="0" smtClean="0"/>
            </a:br>
            <a:r>
              <a:rPr lang="en-US" dirty="0" smtClean="0"/>
              <a:t>.Include(table </a:t>
            </a:r>
            <a:r>
              <a:rPr lang="en-US" dirty="0"/>
              <a:t>=&gt; </a:t>
            </a:r>
            <a:r>
              <a:rPr lang="en-US" dirty="0" err="1"/>
              <a:t>table.ListOfRelatedEntity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.</a:t>
            </a:r>
            <a:r>
              <a:rPr lang="en-US" dirty="0" err="1" smtClean="0"/>
              <a:t>ThenInclude</a:t>
            </a:r>
            <a:r>
              <a:rPr lang="en-US" dirty="0" smtClean="0"/>
              <a:t>(table </a:t>
            </a:r>
            <a:r>
              <a:rPr lang="en-US" dirty="0"/>
              <a:t>=&gt; </a:t>
            </a:r>
            <a:r>
              <a:rPr lang="en-US" dirty="0" err="1"/>
              <a:t>table.ListOfSomeOtherRelatedEntity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4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8651</TotalTime>
  <Words>73</Words>
  <Application>Microsoft Macintosh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Century Gothic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EF Core – Data access - basic</vt:lpstr>
      <vt:lpstr>EF Core – Data access – related data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67</cp:revision>
  <dcterms:created xsi:type="dcterms:W3CDTF">2015-10-15T12:35:18Z</dcterms:created>
  <dcterms:modified xsi:type="dcterms:W3CDTF">2017-03-05T18:07:49Z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