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79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94" autoAdjust="0"/>
    <p:restoredTop sz="86382"/>
  </p:normalViewPr>
  <p:slideViewPr>
    <p:cSldViewPr snapToGrid="0">
      <p:cViewPr varScale="1">
        <p:scale>
          <a:sx n="91" d="100"/>
          <a:sy n="91" d="100"/>
        </p:scale>
        <p:origin x="12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17.03.19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3/17/19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3/17/19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system.componentmodel.dataannotations(v=vs.110)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4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middleware is used to match incoming requests to suitable controller and action</a:t>
            </a:r>
          </a:p>
          <a:p>
            <a:r>
              <a:rPr lang="en-US" dirty="0"/>
              <a:t>Actions are routed by convention or by attribute</a:t>
            </a:r>
          </a:p>
          <a:p>
            <a:r>
              <a:rPr lang="en-US" dirty="0"/>
              <a:t>Routing middleware (sets up the convention)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”classic” convention, request should take this form</a:t>
            </a:r>
            <a:br>
              <a:rPr lang="en-US" dirty="0"/>
            </a:br>
            <a:r>
              <a:rPr lang="en-US" dirty="0"/>
              <a:t>	</a:t>
            </a:r>
            <a:r>
              <a:rPr lang="mr-IN" dirty="0"/>
              <a:t>…</a:t>
            </a:r>
            <a:r>
              <a:rPr lang="et-EE" dirty="0"/>
              <a:t>../</a:t>
            </a:r>
            <a:r>
              <a:rPr lang="et-EE" dirty="0" err="1"/>
              <a:t>SomeController</a:t>
            </a:r>
            <a:r>
              <a:rPr lang="et-EE" dirty="0"/>
              <a:t>/</a:t>
            </a:r>
            <a:r>
              <a:rPr lang="et-EE" dirty="0" err="1"/>
              <a:t>SomeAction</a:t>
            </a:r>
            <a:r>
              <a:rPr lang="et-EE" dirty="0"/>
              <a:t>/ID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8400" y="3655116"/>
            <a:ext cx="946636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app.UseMvc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configureRoutes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routes =&gt;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default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template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=Home}/{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id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?}"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6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Multiple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11600"/>
            <a:ext cx="8946541" cy="2336799"/>
          </a:xfrm>
        </p:spPr>
        <p:txBody>
          <a:bodyPr/>
          <a:lstStyle/>
          <a:p>
            <a:r>
              <a:rPr lang="en-US" dirty="0"/>
              <a:t>Routes are matched from top-down</a:t>
            </a:r>
          </a:p>
          <a:p>
            <a:r>
              <a:rPr lang="en-US" dirty="0"/>
              <a:t>On first match corresponding </a:t>
            </a:r>
            <a:r>
              <a:rPr lang="en-US" dirty="0" err="1"/>
              <a:t>controller.action</a:t>
            </a:r>
            <a:r>
              <a:rPr lang="en-US" dirty="0"/>
              <a:t> is called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867" y="1277962"/>
            <a:ext cx="1101795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app.UseMvc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=&gt;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(name: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"article"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template: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"/article/{name}/{id}"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defaults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Blog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Article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});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default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template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=Home}/{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id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?}"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mutiple</a:t>
            </a:r>
            <a:r>
              <a:rPr lang="en-US" dirty="0"/>
              <a:t> matching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multiple actions match, MVC must select suitable action</a:t>
            </a:r>
          </a:p>
          <a:p>
            <a:r>
              <a:rPr lang="en-US" dirty="0"/>
              <a:t>Use HTTP verbs to select correct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not possible to choose, exception is thrown</a:t>
            </a:r>
          </a:p>
          <a:p>
            <a:r>
              <a:rPr lang="en-US" dirty="0"/>
              <a:t>show form -&gt; submit form pattern is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3689" y="3115439"/>
            <a:ext cx="9471378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public class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ProductsController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Controller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public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Edit(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 { ...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HttpPost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public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Edit(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id, Product product) { ...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Routing -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641799" cy="4195481"/>
          </a:xfrm>
        </p:spPr>
        <p:txBody>
          <a:bodyPr/>
          <a:lstStyle/>
          <a:p>
            <a:r>
              <a:rPr lang="en-US" dirty="0"/>
              <a:t>With attribute routing, controller and action name have </a:t>
            </a:r>
            <a:r>
              <a:rPr lang="en-US" b="1" dirty="0"/>
              <a:t>no role</a:t>
            </a:r>
            <a:r>
              <a:rPr lang="en-US" dirty="0"/>
              <a:t>!</a:t>
            </a:r>
          </a:p>
          <a:p>
            <a:r>
              <a:rPr lang="en-US" dirty="0"/>
              <a:t>Typically attribute based routing is used in </a:t>
            </a:r>
            <a:r>
              <a:rPr lang="en-US" dirty="0" err="1"/>
              <a:t>api</a:t>
            </a:r>
            <a:r>
              <a:rPr lang="en-US" dirty="0"/>
              <a:t> programming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18489" y="1508221"/>
            <a:ext cx="5000978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MyDemoController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Route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Route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"Home"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"Home/Index"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MyIndex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"Index"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"Home/About"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MyAbout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"About"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"Home/Contact"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MyContact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"Contact"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949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Routing - Attributes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can also make use of </a:t>
            </a:r>
            <a:br>
              <a:rPr lang="en-US" dirty="0"/>
            </a:br>
            <a:r>
              <a:rPr lang="en-US" dirty="0"/>
              <a:t>the Http[Verb] attributes such as</a:t>
            </a:r>
            <a:br>
              <a:rPr lang="en-US" dirty="0"/>
            </a:br>
            <a:r>
              <a:rPr lang="en-US" dirty="0" err="1"/>
              <a:t>HttpPostAttribute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66805" y="1682254"/>
            <a:ext cx="5614157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ListProducts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HttpPost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CreateProduct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(...)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br>
              <a:rPr lang="et-EE" dirty="0">
                <a:solidFill>
                  <a:srgbClr val="1A1A1A"/>
                </a:solidFill>
                <a:latin typeface="Menlo-Regular" charset="0"/>
              </a:rPr>
            </a:br>
            <a:br>
              <a:rPr lang="et-EE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"/products/{id}"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GetProduct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Combining routes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attributes on the controller are combined with route attributes on the individual actions.</a:t>
            </a:r>
          </a:p>
          <a:p>
            <a:r>
              <a:rPr lang="en-US" dirty="0"/>
              <a:t>Placing a route attribute on the controller makes </a:t>
            </a:r>
            <a:r>
              <a:rPr lang="en-US" b="1" dirty="0"/>
              <a:t>all</a:t>
            </a:r>
            <a:r>
              <a:rPr lang="en-US" dirty="0"/>
              <a:t> actions in the controller use attribute routing.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1954" y="3862746"/>
            <a:ext cx="8195733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ProductsApiController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ListProducts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 { ...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"{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id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}"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GetProduct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 { ...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Combining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templates applied to an action that begin with a / do not get combined with route templates applied to the controller.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111" y="2900194"/>
            <a:ext cx="11401778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"Home"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"Index"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"Home/Index"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Does not combine, defines the route template ""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Index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...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"About"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"Home/About"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About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...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}   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Token replacement in route templates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 routes support </a:t>
            </a:r>
            <a:r>
              <a:rPr lang="en-US" i="1" dirty="0"/>
              <a:t>token replacement</a:t>
            </a:r>
            <a:r>
              <a:rPr lang="en-US" dirty="0"/>
              <a:t> by enclosing a token in square-braces ([ ]). </a:t>
            </a:r>
            <a:br>
              <a:rPr lang="en-US" dirty="0"/>
            </a:br>
            <a:r>
              <a:rPr lang="en-US" dirty="0"/>
              <a:t>The tokens [action], [area], and [controller] will be replaced with the values of the action name, area name, and controller name from the action where the route is defined.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3510" y="3647786"/>
            <a:ext cx="7862712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"[controller]/[action]"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ProductsController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Matches '/Products/List'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List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 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>
                <a:solidFill>
                  <a:srgbClr val="1A1A1A"/>
                </a:solidFill>
                <a:latin typeface="Menlo-Regular" charset="0"/>
              </a:rPr>
              <a:t>	{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...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"{id}"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Matches '/Products/Edit/{id}'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Edit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	{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…}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Route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{ } </a:t>
            </a:r>
            <a:r>
              <a:rPr lang="mr-IN" dirty="0"/>
              <a:t>–</a:t>
            </a:r>
            <a:r>
              <a:rPr lang="en-US" dirty="0"/>
              <a:t> define route parameters</a:t>
            </a:r>
            <a:br>
              <a:rPr lang="en-US" dirty="0"/>
            </a:br>
            <a:r>
              <a:rPr lang="en-US" dirty="0"/>
              <a:t>Can specify multiple, must be separated by literal value</a:t>
            </a:r>
            <a:br>
              <a:rPr lang="en-US" dirty="0"/>
            </a:br>
            <a:r>
              <a:rPr lang="en-US" dirty="0"/>
              <a:t>Must have a name, my have additional attributes</a:t>
            </a:r>
          </a:p>
          <a:p>
            <a:r>
              <a:rPr lang="en-US" dirty="0"/>
              <a:t>* - catch all parameter</a:t>
            </a:r>
            <a:br>
              <a:rPr lang="en-US" dirty="0"/>
            </a:br>
            <a:r>
              <a:rPr lang="en-US" dirty="0"/>
              <a:t>blog/{*foo} would match any URI that started with /blog and had any value following it (which would be assigned to the foo route value). </a:t>
            </a:r>
          </a:p>
          <a:p>
            <a:r>
              <a:rPr lang="en-US" dirty="0"/>
              <a:t>Route parameters may have </a:t>
            </a:r>
            <a:r>
              <a:rPr lang="en-US" i="1" dirty="0"/>
              <a:t>default values</a:t>
            </a:r>
            <a:br>
              <a:rPr lang="en-US" i="1" dirty="0"/>
            </a:br>
            <a:r>
              <a:rPr lang="en-US" dirty="0"/>
              <a:t>{controller=Home}</a:t>
            </a:r>
          </a:p>
          <a:p>
            <a:r>
              <a:rPr lang="en-US" dirty="0"/>
              <a:t>name? </a:t>
            </a:r>
            <a:r>
              <a:rPr lang="mr-IN" dirty="0"/>
              <a:t>–</a:t>
            </a:r>
            <a:r>
              <a:rPr lang="en-US" dirty="0"/>
              <a:t> may be optional</a:t>
            </a:r>
          </a:p>
          <a:p>
            <a:r>
              <a:rPr lang="en-US" dirty="0" err="1"/>
              <a:t>name:int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use : to specify an route constraint</a:t>
            </a:r>
            <a:br>
              <a:rPr lang="en-US" dirty="0"/>
            </a:br>
            <a:r>
              <a:rPr lang="en-US" dirty="0"/>
              <a:t>blog/{</a:t>
            </a:r>
            <a:r>
              <a:rPr lang="en-US" dirty="0" err="1"/>
              <a:t>article:minlength</a:t>
            </a:r>
            <a:r>
              <a:rPr lang="en-US" dirty="0"/>
              <a:t>(10)}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using constraints for </a:t>
            </a:r>
            <a:r>
              <a:rPr lang="en-US" b="1" dirty="0"/>
              <a:t>input validation</a:t>
            </a:r>
            <a:r>
              <a:rPr lang="en-US" dirty="0"/>
              <a:t>, because doing so means that invalid input will result in a 404 (Not Found) instead of a 400 with an appropriate error message. Route constraints should be used to </a:t>
            </a:r>
            <a:r>
              <a:rPr lang="en-US" b="1" dirty="0"/>
              <a:t>disambiguate</a:t>
            </a:r>
            <a:r>
              <a:rPr lang="en-US" dirty="0"/>
              <a:t> between similar routes, not to validate the inputs for a particular route.</a:t>
            </a:r>
          </a:p>
          <a:p>
            <a:r>
              <a:rPr lang="en-US" dirty="0"/>
              <a:t>Constraints are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, bool, </a:t>
            </a:r>
            <a:r>
              <a:rPr lang="en-US" dirty="0" err="1"/>
              <a:t>datetime</a:t>
            </a:r>
            <a:r>
              <a:rPr lang="en-US" dirty="0"/>
              <a:t>, decimal, double, float, </a:t>
            </a:r>
            <a:r>
              <a:rPr lang="en-US" dirty="0" err="1"/>
              <a:t>guid</a:t>
            </a:r>
            <a:r>
              <a:rPr lang="en-US" dirty="0"/>
              <a:t>, long</a:t>
            </a:r>
            <a:br>
              <a:rPr lang="en-US" dirty="0"/>
            </a:br>
            <a:r>
              <a:rPr lang="en-US" dirty="0" err="1"/>
              <a:t>minlength</a:t>
            </a:r>
            <a:r>
              <a:rPr lang="en-US" dirty="0"/>
              <a:t>(value), </a:t>
            </a:r>
            <a:r>
              <a:rPr lang="en-US" dirty="0" err="1"/>
              <a:t>maxlength</a:t>
            </a:r>
            <a:r>
              <a:rPr lang="en-US" dirty="0"/>
              <a:t>(value), length(value), length(</a:t>
            </a:r>
            <a:r>
              <a:rPr lang="en-US" dirty="0" err="1"/>
              <a:t>min,max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min(value), max(value), range(min, max)</a:t>
            </a:r>
            <a:br>
              <a:rPr lang="en-US" dirty="0"/>
            </a:br>
            <a:r>
              <a:rPr lang="en-US" dirty="0"/>
              <a:t>alpha, regex(expression),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Business logic and its persistence</a:t>
            </a:r>
          </a:p>
          <a:p>
            <a:r>
              <a:rPr lang="en-US" dirty="0"/>
              <a:t>View</a:t>
            </a:r>
          </a:p>
          <a:p>
            <a:pPr lvl="1"/>
            <a:r>
              <a:rPr lang="en-US" dirty="0"/>
              <a:t>Template for displaying data</a:t>
            </a:r>
          </a:p>
          <a:p>
            <a:r>
              <a:rPr lang="en-US" dirty="0"/>
              <a:t>Controller</a:t>
            </a:r>
          </a:p>
          <a:p>
            <a:pPr lvl="1"/>
            <a:r>
              <a:rPr lang="en-US" dirty="0"/>
              <a:t>Communication between Model, View and end-user</a:t>
            </a:r>
          </a:p>
          <a:p>
            <a:pPr lvl="1"/>
            <a:endParaRPr lang="en-US" dirty="0"/>
          </a:p>
          <a:p>
            <a:r>
              <a:rPr lang="en-US" dirty="0" err="1"/>
              <a:t>ViewModel</a:t>
            </a:r>
            <a:endParaRPr lang="en-US" dirty="0"/>
          </a:p>
          <a:p>
            <a:pPr lvl="1"/>
            <a:r>
              <a:rPr lang="en-US" dirty="0"/>
              <a:t>Models used for supplying views with complex (strongly typed)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5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Model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Maps data from from HTTP request to action parameters</a:t>
            </a:r>
          </a:p>
          <a:p>
            <a:r>
              <a:rPr lang="en-US" dirty="0"/>
              <a:t>Order of binding</a:t>
            </a:r>
          </a:p>
          <a:p>
            <a:pPr lvl="1"/>
            <a:r>
              <a:rPr lang="en-US" dirty="0"/>
              <a:t>Form values (POST)</a:t>
            </a:r>
          </a:p>
          <a:p>
            <a:pPr lvl="1"/>
            <a:r>
              <a:rPr lang="en-US" dirty="0"/>
              <a:t>Route values</a:t>
            </a:r>
          </a:p>
          <a:p>
            <a:pPr lvl="1"/>
            <a:r>
              <a:rPr lang="en-US" dirty="0"/>
              <a:t>Query string (</a:t>
            </a:r>
            <a:r>
              <a:rPr lang="mr-IN" dirty="0"/>
              <a:t>…</a:t>
            </a:r>
            <a:r>
              <a:rPr lang="et-EE" dirty="0" err="1"/>
              <a:t>foo</a:t>
            </a:r>
            <a:r>
              <a:rPr lang="et-EE" dirty="0"/>
              <a:t>/?</a:t>
            </a:r>
            <a:r>
              <a:rPr lang="et-EE" dirty="0" err="1"/>
              <a:t>bar</a:t>
            </a:r>
            <a:r>
              <a:rPr lang="et-EE" dirty="0"/>
              <a:t>=</a:t>
            </a:r>
            <a:r>
              <a:rPr lang="et-EE" dirty="0" err="1"/>
              <a:t>fido</a:t>
            </a:r>
            <a:r>
              <a:rPr lang="et-EE" dirty="0"/>
              <a:t>)</a:t>
            </a:r>
          </a:p>
          <a:p>
            <a:pPr lvl="1"/>
            <a:endParaRPr lang="et-EE" dirty="0"/>
          </a:p>
          <a:p>
            <a:r>
              <a:rPr lang="en-US" dirty="0"/>
              <a:t>Route: {controller=Home}/{action=Index}/{id?}</a:t>
            </a:r>
            <a:br>
              <a:rPr lang="en-US" dirty="0"/>
            </a:br>
            <a:r>
              <a:rPr lang="en-US" dirty="0"/>
              <a:t>request: </a:t>
            </a:r>
            <a:r>
              <a:rPr lang="mr-IN" dirty="0"/>
              <a:t>…</a:t>
            </a:r>
            <a:r>
              <a:rPr lang="et-EE" dirty="0"/>
              <a:t>./</a:t>
            </a:r>
            <a:r>
              <a:rPr lang="en-US" dirty="0"/>
              <a:t>movies/edit/2</a:t>
            </a:r>
            <a:br>
              <a:rPr lang="en-US" dirty="0"/>
            </a:br>
            <a:r>
              <a:rPr lang="en-US" dirty="0"/>
              <a:t>public </a:t>
            </a:r>
            <a:r>
              <a:rPr lang="en-US" dirty="0" err="1"/>
              <a:t>IActionResult</a:t>
            </a:r>
            <a:r>
              <a:rPr lang="en-US" dirty="0"/>
              <a:t> Edit(</a:t>
            </a:r>
            <a:r>
              <a:rPr lang="en-US" dirty="0" err="1"/>
              <a:t>int</a:t>
            </a:r>
            <a:r>
              <a:rPr lang="en-US" dirty="0"/>
              <a:t>? id)</a:t>
            </a:r>
          </a:p>
          <a:p>
            <a:endParaRPr lang="en-US" dirty="0"/>
          </a:p>
          <a:p>
            <a:r>
              <a:rPr lang="en-US" dirty="0"/>
              <a:t>Model binding also works on complex types </a:t>
            </a:r>
            <a:r>
              <a:rPr lang="mr-IN" dirty="0"/>
              <a:t>–</a:t>
            </a:r>
            <a:r>
              <a:rPr lang="en-US" dirty="0"/>
              <a:t> reflection, recursion </a:t>
            </a:r>
            <a:r>
              <a:rPr lang="mr-IN" dirty="0"/>
              <a:t>–</a:t>
            </a:r>
            <a:r>
              <a:rPr lang="en-US" dirty="0"/>
              <a:t> type must have default constructor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Model binding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BindRequired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adds and model state error, if cannot bind</a:t>
            </a:r>
          </a:p>
          <a:p>
            <a:r>
              <a:rPr lang="en-US" dirty="0" err="1"/>
              <a:t>BindNever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switch off binder for this parameter</a:t>
            </a:r>
          </a:p>
          <a:p>
            <a:r>
              <a:rPr lang="en-US" dirty="0" err="1"/>
              <a:t>FromHeader</a:t>
            </a:r>
            <a:r>
              <a:rPr lang="en-US" dirty="0"/>
              <a:t>, </a:t>
            </a:r>
            <a:r>
              <a:rPr lang="en-US" dirty="0" err="1"/>
              <a:t>FromQuery</a:t>
            </a:r>
            <a:r>
              <a:rPr lang="en-US" dirty="0"/>
              <a:t>, </a:t>
            </a:r>
            <a:r>
              <a:rPr lang="en-US" dirty="0" err="1"/>
              <a:t>FromRoute</a:t>
            </a:r>
            <a:r>
              <a:rPr lang="en-US" dirty="0"/>
              <a:t>, </a:t>
            </a:r>
            <a:r>
              <a:rPr lang="en-US" dirty="0" err="1"/>
              <a:t>FromForm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select source</a:t>
            </a:r>
          </a:p>
          <a:p>
            <a:r>
              <a:rPr lang="en-US" dirty="0" err="1"/>
              <a:t>FromBody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from request body, use formatter based on content type (</a:t>
            </a:r>
            <a:r>
              <a:rPr lang="en-US" dirty="0" err="1"/>
              <a:t>json</a:t>
            </a:r>
            <a:r>
              <a:rPr lang="en-US" dirty="0"/>
              <a:t>, xml)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Model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attributes</a:t>
            </a:r>
            <a:br>
              <a:rPr lang="en-US" dirty="0"/>
            </a:br>
            <a:r>
              <a:rPr lang="en-US" dirty="0"/>
              <a:t>mostly in </a:t>
            </a:r>
            <a:r>
              <a:rPr lang="en-US" dirty="0">
                <a:hlinkClick r:id="rId2"/>
              </a:rPr>
              <a:t>System.ComponentModel.DataAnnotations</a:t>
            </a:r>
            <a:endParaRPr lang="en-US" dirty="0"/>
          </a:p>
          <a:p>
            <a:r>
              <a:rPr lang="en-US" dirty="0"/>
              <a:t>[Required], [</a:t>
            </a:r>
            <a:r>
              <a:rPr lang="en-US" dirty="0" err="1"/>
              <a:t>MaxLength</a:t>
            </a:r>
            <a:r>
              <a:rPr lang="en-US" dirty="0"/>
              <a:t>()], etc.</a:t>
            </a:r>
          </a:p>
          <a:p>
            <a:r>
              <a:rPr lang="en-US" dirty="0"/>
              <a:t>Model validation occurs prior to action invocation</a:t>
            </a:r>
          </a:p>
          <a:p>
            <a:r>
              <a:rPr lang="en-US" dirty="0"/>
              <a:t>Actions has to inspect </a:t>
            </a:r>
            <a:r>
              <a:rPr lang="en-US" dirty="0" err="1"/>
              <a:t>ModelState.IsValid</a:t>
            </a:r>
            <a:endParaRPr lang="en-US" dirty="0"/>
          </a:p>
          <a:p>
            <a:r>
              <a:rPr lang="en-US" dirty="0"/>
              <a:t>If needed, call </a:t>
            </a:r>
            <a:r>
              <a:rPr lang="en-US" dirty="0" err="1"/>
              <a:t>TryValidateModel</a:t>
            </a:r>
            <a:r>
              <a:rPr lang="en-US" dirty="0"/>
              <a:t>(</a:t>
            </a:r>
            <a:r>
              <a:rPr lang="en-US" dirty="0" err="1"/>
              <a:t>someModel</a:t>
            </a:r>
            <a:r>
              <a:rPr lang="en-US" dirty="0"/>
              <a:t>) again</a:t>
            </a:r>
          </a:p>
          <a:p>
            <a:endParaRPr lang="en-US" dirty="0"/>
          </a:p>
          <a:p>
            <a:r>
              <a:rPr lang="en-US" dirty="0"/>
              <a:t>Custom validation, client-side validation, remote validation - later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ModelState</a:t>
            </a:r>
            <a:r>
              <a:rPr lang="en-US" dirty="0"/>
              <a:t> builds up metadata representation of your </a:t>
            </a:r>
            <a:r>
              <a:rPr lang="en-US" dirty="0" err="1"/>
              <a:t>viewmodel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repopulating view with data in </a:t>
            </a:r>
            <a:r>
              <a:rPr lang="en-US" dirty="0" err="1"/>
              <a:t>postback</a:t>
            </a:r>
            <a:r>
              <a:rPr lang="en-US" dirty="0"/>
              <a:t> (Edit/Post) </a:t>
            </a:r>
            <a:r>
              <a:rPr lang="en-US" dirty="0" err="1"/>
              <a:t>ModelState</a:t>
            </a:r>
            <a:r>
              <a:rPr lang="en-US" dirty="0"/>
              <a:t> values are used first by tag-helpers/html helper, if not found then values from actual </a:t>
            </a:r>
            <a:r>
              <a:rPr lang="en-US" dirty="0" err="1"/>
              <a:t>viewmodel</a:t>
            </a:r>
            <a:r>
              <a:rPr lang="en-US" dirty="0"/>
              <a:t>. (</a:t>
            </a:r>
            <a:r>
              <a:rPr lang="en-US" dirty="0" err="1"/>
              <a:t>ie</a:t>
            </a:r>
            <a:r>
              <a:rPr lang="en-US" dirty="0"/>
              <a:t> when </a:t>
            </a:r>
            <a:r>
              <a:rPr lang="en-US"/>
              <a:t>re-rendering edit view </a:t>
            </a:r>
            <a:r>
              <a:rPr lang="en-US" dirty="0"/>
              <a:t>due to validation errors)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So, if you need update </a:t>
            </a:r>
            <a:r>
              <a:rPr lang="en-US" dirty="0" err="1"/>
              <a:t>viewmodel</a:t>
            </a:r>
            <a:r>
              <a:rPr lang="en-US" dirty="0"/>
              <a:t> data in Post method, remove responding fields from </a:t>
            </a:r>
            <a:r>
              <a:rPr lang="en-US" dirty="0" err="1"/>
              <a:t>ModelState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ModelState.Remove</a:t>
            </a:r>
            <a:r>
              <a:rPr lang="en-US" dirty="0"/>
              <a:t>(“</a:t>
            </a:r>
            <a:r>
              <a:rPr lang="en-US" dirty="0" err="1"/>
              <a:t>FirstName</a:t>
            </a:r>
            <a:r>
              <a:rPr lang="en-US" dirty="0"/>
              <a:t>”);</a:t>
            </a:r>
            <a:br>
              <a:rPr lang="en-US" dirty="0"/>
            </a:br>
            <a:r>
              <a:rPr lang="en-US" dirty="0" err="1"/>
              <a:t>person.FirstName</a:t>
            </a:r>
            <a:r>
              <a:rPr lang="en-US" dirty="0"/>
              <a:t> = “Foo Bar”;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8" y="553618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Request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052918"/>
            <a:ext cx="6584421" cy="42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Simplest ASP.NET Core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0473" y="1931454"/>
            <a:ext cx="9200444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Microsoft.AspNetCore.Hosting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Microsoft.AspNetCore.Http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Startup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app.Run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context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context.Response.WriteAsync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"Hello, World!"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0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Middleware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312" y="1628424"/>
            <a:ext cx="10594624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Startup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app.Use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(context, next)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 work that doesn't write to the Response.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next.Invoke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 logging or other work that doesn't write to the Response.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app.Run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context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context.Response.WriteAsync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 from 2nd delegate."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Middleware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Middleware is called in order it is added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354" y="2627164"/>
            <a:ext cx="11559823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app.UseExceptionHandler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"/Home/Error"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Call first to catch exceptions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           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thrown in the following middleware.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app.UseStaticFiles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Return static files and end pipeline.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app.UseIdentity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Authenticate before you access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                           </a:t>
            </a:r>
            <a:r>
              <a:rPr lang="et-EE" sz="1600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// </a:t>
            </a:r>
            <a:r>
              <a:rPr lang="mr-IN" sz="1600" dirty="0" err="1">
                <a:solidFill>
                  <a:srgbClr val="0F7001"/>
                </a:solidFill>
                <a:latin typeface="Menlo-Regular" charset="0"/>
              </a:rPr>
              <a:t>secure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 </a:t>
            </a:r>
            <a:r>
              <a:rPr lang="mr-IN" sz="1600" dirty="0" err="1">
                <a:solidFill>
                  <a:srgbClr val="0F7001"/>
                </a:solidFill>
                <a:latin typeface="Menlo-Regular" charset="0"/>
              </a:rPr>
              <a:t>resources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.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app.UseMvc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Add MVC to the request pipeline.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278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Pipeline is configured with methods</a:t>
            </a:r>
          </a:p>
          <a:p>
            <a:pPr lvl="1"/>
            <a:r>
              <a:rPr lang="en-US" dirty="0"/>
              <a:t>Run </a:t>
            </a:r>
            <a:r>
              <a:rPr lang="mr-IN" dirty="0"/>
              <a:t>–</a:t>
            </a:r>
            <a:r>
              <a:rPr lang="en-US" dirty="0"/>
              <a:t> short circuit, return</a:t>
            </a:r>
          </a:p>
          <a:p>
            <a:pPr lvl="1"/>
            <a:r>
              <a:rPr lang="en-US" dirty="0"/>
              <a:t>Map - branch</a:t>
            </a:r>
          </a:p>
          <a:p>
            <a:pPr lvl="1"/>
            <a:r>
              <a:rPr lang="en-US" dirty="0"/>
              <a:t>Use </a:t>
            </a:r>
            <a:r>
              <a:rPr lang="mr-IN" dirty="0"/>
              <a:t>–</a:t>
            </a:r>
            <a:r>
              <a:rPr lang="en-US" dirty="0"/>
              <a:t> Chaining middleware-s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Controller </a:t>
            </a:r>
            <a:r>
              <a:rPr lang="mr-IN" dirty="0"/>
              <a:t>–</a:t>
            </a:r>
            <a:r>
              <a:rPr lang="en-US" dirty="0"/>
              <a:t> define and group actions (or action method) for servicing incoming web requests.</a:t>
            </a:r>
          </a:p>
          <a:p>
            <a:r>
              <a:rPr lang="en-US" dirty="0"/>
              <a:t>Controller can be any class that ends in “Controller” or inherits from class that ends with “Controller”</a:t>
            </a:r>
          </a:p>
          <a:p>
            <a:r>
              <a:rPr lang="en-US" dirty="0"/>
              <a:t>Convention is (but are not required)</a:t>
            </a:r>
          </a:p>
          <a:p>
            <a:pPr lvl="1"/>
            <a:r>
              <a:rPr lang="en-US" dirty="0"/>
              <a:t>Controllers are located in “Controllers” folder</a:t>
            </a:r>
          </a:p>
          <a:p>
            <a:pPr lvl="1"/>
            <a:r>
              <a:rPr lang="en-US" dirty="0"/>
              <a:t>Controllers inherit from </a:t>
            </a:r>
            <a:r>
              <a:rPr lang="en-US" dirty="0" err="1"/>
              <a:t>Microsoft.AspNetCore.Mvc.Controller</a:t>
            </a:r>
            <a:r>
              <a:rPr lang="en-US" dirty="0"/>
              <a:t> </a:t>
            </a:r>
          </a:p>
          <a:p>
            <a:r>
              <a:rPr lang="en-US" dirty="0"/>
              <a:t>The Controller is a UI level abstraction. Its responsibility is to ensure incoming request data is valid and to choose which view or result should be returned. In well-factored apps it will not directly include data access or business logic, but instead will delegate to services handling these responsibilities.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Inheriting from base Controller gives lots of helpful methods and properties</a:t>
            </a:r>
          </a:p>
          <a:p>
            <a:r>
              <a:rPr lang="en-US" dirty="0"/>
              <a:t>Most importantly returning various responses</a:t>
            </a:r>
          </a:p>
          <a:p>
            <a:pPr lvl="1"/>
            <a:r>
              <a:rPr lang="en-US" dirty="0"/>
              <a:t>View</a:t>
            </a:r>
          </a:p>
          <a:p>
            <a:pPr lvl="2"/>
            <a:r>
              <a:rPr lang="en-US" dirty="0"/>
              <a:t>Return View(</a:t>
            </a:r>
            <a:r>
              <a:rPr lang="en-US" dirty="0" err="1"/>
              <a:t>viewModel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HTTP Status Code</a:t>
            </a:r>
          </a:p>
          <a:p>
            <a:pPr lvl="2"/>
            <a:r>
              <a:rPr lang="en-US" dirty="0"/>
              <a:t>Return </a:t>
            </a:r>
            <a:r>
              <a:rPr lang="en-US" dirty="0" err="1"/>
              <a:t>BadRequest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Formatted Response</a:t>
            </a:r>
          </a:p>
          <a:p>
            <a:pPr lvl="2"/>
            <a:r>
              <a:rPr lang="en-US" dirty="0"/>
              <a:t>Return </a:t>
            </a:r>
            <a:r>
              <a:rPr lang="en-US" dirty="0" err="1"/>
              <a:t>Json</a:t>
            </a:r>
            <a:r>
              <a:rPr lang="en-US" dirty="0"/>
              <a:t>(</a:t>
            </a:r>
            <a:r>
              <a:rPr lang="en-US" dirty="0" err="1"/>
              <a:t>someObject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Content negotiated response</a:t>
            </a:r>
          </a:p>
          <a:p>
            <a:pPr lvl="2"/>
            <a:r>
              <a:rPr lang="en-US" dirty="0"/>
              <a:t>Return Ok();</a:t>
            </a:r>
          </a:p>
          <a:p>
            <a:pPr lvl="1"/>
            <a:r>
              <a:rPr lang="en-US" dirty="0"/>
              <a:t>Redirect </a:t>
            </a:r>
          </a:p>
          <a:p>
            <a:pPr lvl="2"/>
            <a:r>
              <a:rPr lang="en-US" dirty="0"/>
              <a:t>Return </a:t>
            </a:r>
            <a:r>
              <a:rPr lang="en-US" dirty="0" err="1"/>
              <a:t>RedirectToAction</a:t>
            </a:r>
            <a:r>
              <a:rPr lang="en-US" dirty="0"/>
              <a:t>(“Complete”, </a:t>
            </a:r>
            <a:r>
              <a:rPr lang="en-US" dirty="0" err="1"/>
              <a:t>viewModel</a:t>
            </a:r>
            <a:r>
              <a:rPr lang="en-US" dirty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4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14464</TotalTime>
  <Words>1314</Words>
  <Application>Microsoft Macintosh PowerPoint</Application>
  <PresentationFormat>Widescreen</PresentationFormat>
  <Paragraphs>269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Consolas</vt:lpstr>
      <vt:lpstr>Menlo-Regular</vt:lpstr>
      <vt:lpstr>Wingdings 3</vt:lpstr>
      <vt:lpstr>Ion</vt:lpstr>
      <vt:lpstr>ASP.NET Web applications – ICD0015</vt:lpstr>
      <vt:lpstr>MVC</vt:lpstr>
      <vt:lpstr>MVC – Request Pipeline</vt:lpstr>
      <vt:lpstr>MVC – Simplest ASP.NET Core app</vt:lpstr>
      <vt:lpstr>MVC – Middleware ordering</vt:lpstr>
      <vt:lpstr>MVC – Middleware ordering</vt:lpstr>
      <vt:lpstr>MVC - Middleware</vt:lpstr>
      <vt:lpstr>MVC - Controller</vt:lpstr>
      <vt:lpstr>MVC - Controller</vt:lpstr>
      <vt:lpstr>MVC - Routing</vt:lpstr>
      <vt:lpstr>MVC – Multiple routes</vt:lpstr>
      <vt:lpstr>MVC – Routes – mutiple matching actions</vt:lpstr>
      <vt:lpstr>MVC – Routing - Attributes</vt:lpstr>
      <vt:lpstr>MVC – Routing - Attributes</vt:lpstr>
      <vt:lpstr>MVC - Combining routes </vt:lpstr>
      <vt:lpstr>MVC - Combining routes</vt:lpstr>
      <vt:lpstr>MVC - Token replacement in route templates </vt:lpstr>
      <vt:lpstr>MVC – Route template</vt:lpstr>
      <vt:lpstr>MVC – Route constraints</vt:lpstr>
      <vt:lpstr>MVC – Model binding</vt:lpstr>
      <vt:lpstr>MVC – Model binding attributes</vt:lpstr>
      <vt:lpstr>MVC – Model validation</vt:lpstr>
      <vt:lpstr>ModelState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95</cp:revision>
  <dcterms:created xsi:type="dcterms:W3CDTF">2015-10-15T12:35:18Z</dcterms:created>
  <dcterms:modified xsi:type="dcterms:W3CDTF">2019-03-17T19:41:34Z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