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0" r:id="rId2"/>
    <p:sldId id="291" r:id="rId3"/>
    <p:sldId id="292" r:id="rId4"/>
    <p:sldId id="293" r:id="rId5"/>
    <p:sldId id="294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8857-5446-B74C-A4CB-B560E8BF0723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A82A-92AF-AE43-8918-51C00199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1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93AE-F6EA-6D4D-943E-925352C3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D8C3F-8C5A-5E41-93F1-8D921C7DD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 Manager (</a:t>
            </a:r>
            <a:r>
              <a:rPr lang="en-US" dirty="0" err="1"/>
              <a:t>LibMan</a:t>
            </a:r>
            <a:r>
              <a:rPr lang="en-US" dirty="0"/>
              <a:t>) is a lightweight, client-side library acquisition tool. </a:t>
            </a:r>
          </a:p>
          <a:p>
            <a:r>
              <a:rPr lang="en-US" dirty="0" err="1"/>
              <a:t>LibMan</a:t>
            </a:r>
            <a:r>
              <a:rPr lang="en-US" dirty="0"/>
              <a:t> downloads popular libraries and frameworks from the file system or from a content delivery network (CDN). </a:t>
            </a:r>
          </a:p>
          <a:p>
            <a:pPr lvl="1"/>
            <a:r>
              <a:rPr lang="en-US" dirty="0"/>
              <a:t>The supported CDNs include CDNJS and </a:t>
            </a:r>
            <a:r>
              <a:rPr lang="en-US" dirty="0" err="1"/>
              <a:t>unpkg</a:t>
            </a:r>
            <a:r>
              <a:rPr lang="en-US" dirty="0"/>
              <a:t>. </a:t>
            </a:r>
          </a:p>
          <a:p>
            <a:r>
              <a:rPr lang="en-US" dirty="0"/>
              <a:t>The selected library files are fetched and placed in the appropriate location within the ASP.NET Core project.</a:t>
            </a:r>
          </a:p>
        </p:txBody>
      </p:sp>
    </p:spTree>
    <p:extLst>
      <p:ext uri="{BB962C8B-B14F-4D97-AF65-F5344CB8AC3E}">
        <p14:creationId xmlns:p14="http://schemas.microsoft.com/office/powerpoint/2010/main" val="53609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D03A-AC9F-F84A-B146-24FDCD4A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7B76-8769-024E-BACE-DCC95FF60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library files you need are downloaded.</a:t>
            </a:r>
          </a:p>
          <a:p>
            <a:r>
              <a:rPr lang="en-US" dirty="0"/>
              <a:t>Additional tooling, such as Node.js, </a:t>
            </a:r>
            <a:r>
              <a:rPr lang="en-US" dirty="0" err="1"/>
              <a:t>npm</a:t>
            </a:r>
            <a:r>
              <a:rPr lang="en-US" dirty="0"/>
              <a:t>, and </a:t>
            </a:r>
            <a:r>
              <a:rPr lang="en-US" dirty="0" err="1"/>
              <a:t>WebPack</a:t>
            </a:r>
            <a:r>
              <a:rPr lang="en-US" dirty="0"/>
              <a:t>, isn't necessary to acquire a subset of files in a library.</a:t>
            </a:r>
          </a:p>
          <a:p>
            <a:r>
              <a:rPr lang="en-US" dirty="0"/>
              <a:t>Files can be placed in a specific location without resorting to build tasks or manual file copying.</a:t>
            </a:r>
          </a:p>
          <a:p>
            <a:endParaRPr lang="en-US" dirty="0"/>
          </a:p>
          <a:p>
            <a:r>
              <a:rPr lang="en-US" dirty="0"/>
              <a:t>IS NOT REPLACEMENT FOR PACKAGE MANAGEMENT!!!!</a:t>
            </a:r>
          </a:p>
        </p:txBody>
      </p:sp>
    </p:spTree>
    <p:extLst>
      <p:ext uri="{BB962C8B-B14F-4D97-AF65-F5344CB8AC3E}">
        <p14:creationId xmlns:p14="http://schemas.microsoft.com/office/powerpoint/2010/main" val="116476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3514-4033-BB48-B459-0800E316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DC84-B594-A440-BDD1-79CE49D04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&gt;dotnet tool install -g </a:t>
            </a:r>
            <a:r>
              <a:rPr lang="en-US" dirty="0" err="1"/>
              <a:t>Microsoft.Web.LibraryManager.Cli</a:t>
            </a:r>
            <a:endParaRPr lang="en-US" dirty="0"/>
          </a:p>
          <a:p>
            <a:r>
              <a:rPr lang="en-US" dirty="0"/>
              <a:t>Initialize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Restore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restore</a:t>
            </a:r>
          </a:p>
          <a:p>
            <a:r>
              <a:rPr lang="en-US" dirty="0"/>
              <a:t>Delete (</a:t>
            </a:r>
            <a:r>
              <a:rPr lang="en-US" dirty="0" err="1"/>
              <a:t>undos</a:t>
            </a:r>
            <a:r>
              <a:rPr lang="en-US" dirty="0"/>
              <a:t> restore)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clean</a:t>
            </a:r>
          </a:p>
          <a:p>
            <a:r>
              <a:rPr lang="en-US" dirty="0"/>
              <a:t>Uninstall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uninstall &lt;LIBRARY&gt;</a:t>
            </a:r>
          </a:p>
          <a:p>
            <a:r>
              <a:rPr lang="en-US" dirty="0"/>
              <a:t>Update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update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0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25DD-8C55-C049-B3FD-E8D74EB9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70EB-92A5-1F4B-A5BA-919EAEEF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052918"/>
            <a:ext cx="11777869" cy="4195481"/>
          </a:xfrm>
        </p:spPr>
        <p:txBody>
          <a:bodyPr/>
          <a:lstStyle/>
          <a:p>
            <a:r>
              <a:rPr lang="en-US" dirty="0"/>
              <a:t>Add library files</a:t>
            </a: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install &lt;LIBRARY&gt; </a:t>
            </a:r>
            <a:br>
              <a:rPr lang="en-US" dirty="0"/>
            </a:br>
            <a:r>
              <a:rPr lang="en-US" dirty="0"/>
              <a:t>--destination  &lt;PATH&gt;</a:t>
            </a:r>
            <a:br>
              <a:rPr lang="en-US" dirty="0"/>
            </a:br>
            <a:r>
              <a:rPr lang="en-US" dirty="0"/>
              <a:t>--files &lt;FILE&gt;</a:t>
            </a:r>
            <a:br>
              <a:rPr lang="en-US" dirty="0"/>
            </a:br>
            <a:r>
              <a:rPr lang="en-US" dirty="0"/>
              <a:t>--provider &lt;PROVIDER&gt;</a:t>
            </a:r>
          </a:p>
          <a:p>
            <a:r>
              <a:rPr lang="en-US" dirty="0"/>
              <a:t>Provider: </a:t>
            </a:r>
            <a:r>
              <a:rPr lang="en-US" dirty="0" err="1"/>
              <a:t>cdnjs</a:t>
            </a:r>
            <a:r>
              <a:rPr lang="en-US" dirty="0"/>
              <a:t>, </a:t>
            </a:r>
            <a:r>
              <a:rPr lang="en-US" dirty="0" err="1"/>
              <a:t>unpkg</a:t>
            </a:r>
            <a:r>
              <a:rPr lang="en-US" dirty="0"/>
              <a:t>, filesystem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&gt;</a:t>
            </a:r>
            <a:r>
              <a:rPr lang="en-US" dirty="0" err="1"/>
              <a:t>libman</a:t>
            </a:r>
            <a:r>
              <a:rPr lang="en-US" dirty="0"/>
              <a:t> install jquery@3.2.1 --provider </a:t>
            </a:r>
            <a:r>
              <a:rPr lang="en-US" dirty="0" err="1"/>
              <a:t>cdnjs</a:t>
            </a:r>
            <a:r>
              <a:rPr lang="en-US" dirty="0"/>
              <a:t> --destination </a:t>
            </a:r>
            <a:r>
              <a:rPr lang="en-US" dirty="0" err="1"/>
              <a:t>wwwroot</a:t>
            </a:r>
            <a:r>
              <a:rPr lang="en-US" dirty="0"/>
              <a:t>/scripts/</a:t>
            </a:r>
            <a:r>
              <a:rPr lang="en-US" dirty="0" err="1"/>
              <a:t>jquery</a:t>
            </a:r>
            <a:r>
              <a:rPr lang="en-US" dirty="0"/>
              <a:t> --files </a:t>
            </a:r>
            <a:r>
              <a:rPr lang="en-US" dirty="0" err="1"/>
              <a:t>jquery.min.js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39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2984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4291</TotalTime>
  <Words>188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ASP.NET Web applications – ICD0015</vt:lpstr>
      <vt:lpstr>LibMan</vt:lpstr>
      <vt:lpstr>LibMan</vt:lpstr>
      <vt:lpstr>LibMan</vt:lpstr>
      <vt:lpstr>LibMan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I18n - DateTime</dc:title>
  <dc:creator>andres käver</dc:creator>
  <cp:lastModifiedBy>Andres Käver</cp:lastModifiedBy>
  <cp:revision>52</cp:revision>
  <dcterms:created xsi:type="dcterms:W3CDTF">2016-03-23T20:13:53Z</dcterms:created>
  <dcterms:modified xsi:type="dcterms:W3CDTF">2019-05-09T21:59:38Z</dcterms:modified>
</cp:coreProperties>
</file>