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 autoAdjust="0"/>
    <p:restoredTop sz="92956" autoAdjust="0"/>
  </p:normalViewPr>
  <p:slideViewPr>
    <p:cSldViewPr snapToGrid="0">
      <p:cViewPr varScale="1">
        <p:scale>
          <a:sx n="117" d="100"/>
          <a:sy n="117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16.02.17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kaver@itcollege.e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unes.apple.com/ee/course/developing-ios-9-apps-swift/id110457996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cincloud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wift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.apple.com/library/prerelease/content/documentation/Swift/Conceptual/Swift_Programming_Language/GuidedTou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IT College, Andres Käver, 2016-2017 Spring</a:t>
            </a:r>
          </a:p>
          <a:p>
            <a:r>
              <a:rPr lang="en-US" cap="none" dirty="0" smtClean="0"/>
              <a:t>Web: http://</a:t>
            </a:r>
            <a:r>
              <a:rPr lang="en-US" cap="none" dirty="0" err="1" smtClean="0"/>
              <a:t>enos.itcollege.ee</a:t>
            </a:r>
            <a:r>
              <a:rPr lang="en-US" cap="none" dirty="0" smtClean="0"/>
              <a:t>/~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/apple</a:t>
            </a:r>
          </a:p>
          <a:p>
            <a:r>
              <a:rPr lang="en-US" cap="none" dirty="0" smtClean="0"/>
              <a:t>Skype: 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  Email: </a:t>
            </a:r>
            <a:r>
              <a:rPr lang="en-US" cap="none" dirty="0" smtClean="0">
                <a:hlinkClick r:id="rId3"/>
              </a:rPr>
              <a:t>akaver@itcollege.ee</a:t>
            </a:r>
            <a:endParaRPr lang="en-US" cap="none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and some hands-on!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3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/>
          <a:lstStyle/>
          <a:p>
            <a:r>
              <a:rPr lang="en-US" dirty="0" smtClean="0"/>
              <a:t>Recommended iTunes course (already old, uses </a:t>
            </a:r>
            <a:r>
              <a:rPr lang="en-US" dirty="0" err="1" smtClean="0"/>
              <a:t>Xcode</a:t>
            </a:r>
            <a:r>
              <a:rPr lang="en-US" dirty="0" smtClean="0"/>
              <a:t> 7 and Swift 2)</a:t>
            </a:r>
          </a:p>
          <a:p>
            <a:pPr lvl="1"/>
            <a:r>
              <a:rPr lang="en-US" b="1" dirty="0"/>
              <a:t>Developing iOS 9 Apps with </a:t>
            </a:r>
            <a:r>
              <a:rPr lang="en-US" b="1" dirty="0" smtClean="0"/>
              <a:t>Swift – by Stanford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itunes.apple.com/ee/course/developing-ios-9-apps-swift/id1104579961</a:t>
            </a:r>
            <a:endParaRPr lang="en-US" dirty="0" smtClean="0"/>
          </a:p>
          <a:p>
            <a:pPr lvl="1"/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/channel/UCYVp6suz7ztKAKY8jpfACXA/</a:t>
            </a:r>
            <a:r>
              <a:rPr lang="en-US" dirty="0" err="1"/>
              <a:t>videos?flow</a:t>
            </a:r>
            <a:r>
              <a:rPr lang="en-US" dirty="0"/>
              <a:t>=</a:t>
            </a:r>
            <a:r>
              <a:rPr lang="en-US" dirty="0" err="1"/>
              <a:t>grid&amp;view</a:t>
            </a:r>
            <a:r>
              <a:rPr lang="en-US" dirty="0"/>
              <a:t>=0&amp;sort=da</a:t>
            </a:r>
            <a:endParaRPr lang="en-US" dirty="0" smtClean="0"/>
          </a:p>
          <a:p>
            <a:r>
              <a:rPr lang="en-US" dirty="0" smtClean="0"/>
              <a:t>Home reading</a:t>
            </a:r>
          </a:p>
          <a:p>
            <a:pPr lvl="1"/>
            <a:r>
              <a:rPr lang="en-US" dirty="0"/>
              <a:t>The Swift Programming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/>
              <a:t>https://</a:t>
            </a:r>
            <a:r>
              <a:rPr lang="en-US" dirty="0" err="1" smtClean="0"/>
              <a:t>developer.apple.com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/library/content/documentation/Swift/Conceptual/</a:t>
            </a:r>
            <a:r>
              <a:rPr lang="en-US" dirty="0" err="1" smtClean="0"/>
              <a:t>Swift_Programming_Language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Programming experience – java, databases, algorithms</a:t>
            </a:r>
          </a:p>
          <a:p>
            <a:pPr lvl="1"/>
            <a:r>
              <a:rPr lang="en-US" dirty="0" smtClean="0"/>
              <a:t>OOP</a:t>
            </a:r>
          </a:p>
          <a:p>
            <a:pPr lvl="2"/>
            <a:r>
              <a:rPr lang="en-US" dirty="0" smtClean="0"/>
              <a:t>Class</a:t>
            </a:r>
            <a:r>
              <a:rPr lang="en-US" dirty="0"/>
              <a:t>, Instance, </a:t>
            </a:r>
            <a:r>
              <a:rPr lang="en-US" dirty="0" smtClean="0"/>
              <a:t>Superclass/Subclass</a:t>
            </a:r>
          </a:p>
          <a:p>
            <a:pPr lvl="2"/>
            <a:r>
              <a:rPr lang="en-US" dirty="0" smtClean="0"/>
              <a:t>Message, Method</a:t>
            </a:r>
          </a:p>
          <a:p>
            <a:pPr lvl="2"/>
            <a:r>
              <a:rPr lang="en-US" dirty="0" smtClean="0"/>
              <a:t>Protocol (interface)</a:t>
            </a:r>
          </a:p>
          <a:p>
            <a:pPr lvl="2"/>
            <a:r>
              <a:rPr lang="en-US" dirty="0" smtClean="0"/>
              <a:t>Reference vs Value </a:t>
            </a:r>
            <a:r>
              <a:rPr lang="en-US" dirty="0"/>
              <a:t>types, Instance </a:t>
            </a:r>
            <a:r>
              <a:rPr lang="en-US" dirty="0" smtClean="0"/>
              <a:t>variable</a:t>
            </a:r>
          </a:p>
          <a:p>
            <a:pPr lvl="2"/>
            <a:r>
              <a:rPr lang="et-EE" dirty="0" err="1" smtClean="0"/>
              <a:t>Closures</a:t>
            </a:r>
            <a:r>
              <a:rPr lang="et-EE" dirty="0" smtClean="0"/>
              <a:t>...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Latest </a:t>
            </a:r>
            <a:r>
              <a:rPr lang="en-US" dirty="0" err="1" smtClean="0"/>
              <a:t>Xcode</a:t>
            </a:r>
            <a:r>
              <a:rPr lang="en-US" dirty="0" smtClean="0"/>
              <a:t> (8.2.1)</a:t>
            </a:r>
          </a:p>
          <a:p>
            <a:pPr lvl="1"/>
            <a:r>
              <a:rPr lang="is-IS" dirty="0"/>
              <a:t>IT College class </a:t>
            </a:r>
            <a:r>
              <a:rPr lang="is-IS" dirty="0" smtClean="0"/>
              <a:t>320 </a:t>
            </a:r>
            <a:r>
              <a:rPr lang="mr-IN" dirty="0" smtClean="0"/>
              <a:t>–</a:t>
            </a:r>
            <a:r>
              <a:rPr lang="is-IS" dirty="0" smtClean="0"/>
              <a:t> limited access</a:t>
            </a:r>
          </a:p>
          <a:p>
            <a:pPr lvl="1"/>
            <a:r>
              <a:rPr lang="is-IS" dirty="0" smtClean="0"/>
              <a:t>Or </a:t>
            </a:r>
            <a:r>
              <a:rPr lang="is-IS" dirty="0"/>
              <a:t>macOS based </a:t>
            </a:r>
            <a:r>
              <a:rPr lang="is-IS" dirty="0" smtClean="0"/>
              <a:t>computer (ca be rented from Apple resellers)</a:t>
            </a:r>
          </a:p>
          <a:p>
            <a:pPr lvl="1"/>
            <a:r>
              <a:rPr lang="is-IS" dirty="0" smtClean="0"/>
              <a:t>Or </a:t>
            </a:r>
            <a:r>
              <a:rPr lang="is-IS" dirty="0"/>
              <a:t>virtualized macOS (slow, but works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Or </a:t>
            </a:r>
            <a:r>
              <a:rPr lang="is-IS" dirty="0"/>
              <a:t>rented </a:t>
            </a:r>
            <a:r>
              <a:rPr lang="is-IS" dirty="0" smtClean="0"/>
              <a:t>virtual access</a:t>
            </a:r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://www.macincloud.com/</a:t>
            </a:r>
            <a:r>
              <a:rPr lang="en-US" dirty="0"/>
              <a:t> ($20+ month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HostMyApple</a:t>
            </a:r>
            <a:r>
              <a:rPr lang="en-US" dirty="0" smtClean="0"/>
              <a:t>, </a:t>
            </a:r>
            <a:r>
              <a:rPr lang="en-US" dirty="0" err="1" smtClean="0"/>
              <a:t>MacStadium</a:t>
            </a:r>
            <a:r>
              <a:rPr lang="en-US" dirty="0" smtClean="0"/>
              <a:t>, </a:t>
            </a:r>
            <a:r>
              <a:rPr lang="en-US" dirty="0" err="1" smtClean="0"/>
              <a:t>vmOSX</a:t>
            </a:r>
            <a:r>
              <a:rPr lang="en-US" dirty="0" smtClean="0"/>
              <a:t>, </a:t>
            </a:r>
            <a:r>
              <a:rPr lang="en-US" dirty="0" err="1" smtClean="0"/>
              <a:t>Xcloud</a:t>
            </a:r>
            <a:r>
              <a:rPr lang="en-US" dirty="0" smtClean="0"/>
              <a:t>, </a:t>
            </a:r>
            <a:r>
              <a:rPr lang="en-US" dirty="0" err="1" smtClean="0"/>
              <a:t>Xcodeclub</a:t>
            </a:r>
            <a:r>
              <a:rPr lang="en-US" dirty="0" smtClean="0"/>
              <a:t>, </a:t>
            </a:r>
            <a:r>
              <a:rPr lang="mr-IN" dirty="0" smtClean="0"/>
              <a:t>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in iOS</a:t>
            </a:r>
          </a:p>
          <a:p>
            <a:pPr lvl="1"/>
            <a:r>
              <a:rPr lang="en-US" dirty="0" smtClean="0"/>
              <a:t>Core OS</a:t>
            </a:r>
          </a:p>
          <a:p>
            <a:pPr lvl="2"/>
            <a:r>
              <a:rPr lang="en-US" dirty="0" smtClean="0"/>
              <a:t>OSX Kernel, Mach 3, BSD, Sockets, Security, Power Management, Keychain Access, Certificates, File System, Bonjour</a:t>
            </a:r>
          </a:p>
          <a:p>
            <a:pPr lvl="1"/>
            <a:r>
              <a:rPr lang="en-US" dirty="0" smtClean="0"/>
              <a:t>Core Services</a:t>
            </a:r>
          </a:p>
          <a:p>
            <a:pPr lvl="2"/>
            <a:r>
              <a:rPr lang="en-US" dirty="0" smtClean="0"/>
              <a:t>Collections, Address Book, Networking, File Access, SQLite, Core Location, Net Services, Threading, Preferences, URL Utilities</a:t>
            </a:r>
          </a:p>
          <a:p>
            <a:pPr lvl="1"/>
            <a:r>
              <a:rPr lang="en-US" dirty="0" smtClean="0"/>
              <a:t>Media</a:t>
            </a:r>
          </a:p>
          <a:p>
            <a:pPr lvl="2"/>
            <a:r>
              <a:rPr lang="en-US" dirty="0" smtClean="0"/>
              <a:t>Core Audio, </a:t>
            </a:r>
            <a:r>
              <a:rPr lang="en-US" dirty="0" err="1" smtClean="0"/>
              <a:t>OpenAL</a:t>
            </a:r>
            <a:r>
              <a:rPr lang="en-US" dirty="0" smtClean="0"/>
              <a:t>, Audio Mixing, Audio Recording, Video Playback, Images, PDF, Quartz, Core Animation, OpenGL ES</a:t>
            </a:r>
          </a:p>
          <a:p>
            <a:pPr lvl="1"/>
            <a:r>
              <a:rPr lang="en-US" dirty="0" smtClean="0"/>
              <a:t>Cocoa Touch</a:t>
            </a:r>
          </a:p>
          <a:p>
            <a:pPr lvl="2"/>
            <a:r>
              <a:rPr lang="en-US" dirty="0" smtClean="0"/>
              <a:t>Multi-Touch, Core Motion, View Hierarchy, Localization, Controls, Alerts, </a:t>
            </a:r>
            <a:r>
              <a:rPr lang="en-US" dirty="0" err="1" smtClean="0"/>
              <a:t>WebView</a:t>
            </a:r>
            <a:r>
              <a:rPr lang="en-US" dirty="0" smtClean="0"/>
              <a:t>, Map Kit, Image Picker, Camera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Latest language in development scene (released in autumn 2014)</a:t>
            </a:r>
          </a:p>
          <a:p>
            <a:r>
              <a:rPr lang="en-US" dirty="0" smtClean="0"/>
              <a:t>Current version is 3 (released in sept 13, 2016 - not source compatible with Swift 2.2!!!)</a:t>
            </a:r>
          </a:p>
          <a:p>
            <a:r>
              <a:rPr lang="en-US" dirty="0" smtClean="0"/>
              <a:t>You can mix it with older Apple language of choice – Objective C</a:t>
            </a:r>
          </a:p>
          <a:p>
            <a:r>
              <a:rPr lang="en-US" dirty="0" smtClean="0"/>
              <a:t>Language is open source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swift.org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Mandatory reading – a Swift tour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developer.apple.com/library/prerelease/content/documentation/Swift/Conceptual/Swift_Programming_Language/GuidedTour.html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1764"/>
            <a:ext cx="8946541" cy="50979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iOS development is MVC based!</a:t>
            </a:r>
          </a:p>
          <a:p>
            <a:pPr lvl="1"/>
            <a:r>
              <a:rPr lang="en-US" dirty="0" smtClean="0"/>
              <a:t>Model – data and business logic</a:t>
            </a:r>
          </a:p>
          <a:p>
            <a:pPr lvl="1"/>
            <a:r>
              <a:rPr lang="en-US" dirty="0" smtClean="0"/>
              <a:t>View – UI</a:t>
            </a:r>
          </a:p>
          <a:p>
            <a:pPr lvl="1"/>
            <a:r>
              <a:rPr lang="en-US" dirty="0" smtClean="0"/>
              <a:t>Controller – the glue between View and Model</a:t>
            </a:r>
            <a:endParaRPr lang="en-US" dirty="0"/>
          </a:p>
          <a:p>
            <a:r>
              <a:rPr lang="en-US" dirty="0" smtClean="0"/>
              <a:t>Controller can directly control Model and View (Outlet)</a:t>
            </a:r>
          </a:p>
          <a:p>
            <a:r>
              <a:rPr lang="en-US" dirty="0" smtClean="0"/>
              <a:t>Model and View never communicate with each other</a:t>
            </a:r>
          </a:p>
          <a:p>
            <a:r>
              <a:rPr lang="en-US" dirty="0" smtClean="0"/>
              <a:t>View communicates with controller via 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Outlet</a:t>
            </a:r>
          </a:p>
          <a:p>
            <a:pPr lvl="1"/>
            <a:r>
              <a:rPr lang="en-US" dirty="0" smtClean="0"/>
              <a:t>Delegate (should, will, did) – property in view using protocol</a:t>
            </a:r>
          </a:p>
          <a:p>
            <a:pPr lvl="1"/>
            <a:r>
              <a:rPr lang="en-US" dirty="0" smtClean="0"/>
              <a:t>Data source – protocol</a:t>
            </a:r>
          </a:p>
          <a:p>
            <a:r>
              <a:rPr lang="en-US" dirty="0" smtClean="0"/>
              <a:t>Model communicates via broadcasts – notifications &amp; KVO – Key Value Observing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– connecting UI and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Assistant editor </a:t>
            </a:r>
            <a:br>
              <a:rPr lang="en-US" dirty="0" smtClean="0"/>
            </a:br>
            <a:r>
              <a:rPr lang="en-US" dirty="0" smtClean="0"/>
              <a:t>(click double rings in upper right corner)</a:t>
            </a:r>
          </a:p>
          <a:p>
            <a:r>
              <a:rPr lang="en-US" dirty="0" smtClean="0"/>
              <a:t>Hold ctrl key and drag with your mouse </a:t>
            </a:r>
            <a:br>
              <a:rPr lang="en-US" dirty="0" smtClean="0"/>
            </a:br>
            <a:r>
              <a:rPr lang="en-US" dirty="0" smtClean="0"/>
              <a:t>from UI element to code</a:t>
            </a:r>
          </a:p>
          <a:p>
            <a:r>
              <a:rPr lang="en-US" dirty="0" smtClean="0"/>
              <a:t>Choose type for connection: Outlet or Action</a:t>
            </a:r>
          </a:p>
          <a:p>
            <a:r>
              <a:rPr lang="en-US" dirty="0" smtClean="0"/>
              <a:t>Action – UI calls into code (buttons)</a:t>
            </a:r>
          </a:p>
          <a:p>
            <a:r>
              <a:rPr lang="en-US" dirty="0" smtClean="0"/>
              <a:t>Outlet – code updates UI (labels)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961" y="1187217"/>
            <a:ext cx="2788920" cy="1250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2562015"/>
            <a:ext cx="4378241" cy="1940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70" y="4626442"/>
            <a:ext cx="4379511" cy="20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5560</TotalTime>
  <Words>437</Words>
  <Application>Microsoft Macintosh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Mangal</vt:lpstr>
      <vt:lpstr>Wingdings 3</vt:lpstr>
      <vt:lpstr>Arial</vt:lpstr>
      <vt:lpstr>Ion</vt:lpstr>
      <vt:lpstr>Introduction to Apple mobile technologies- I393</vt:lpstr>
      <vt:lpstr>iOS</vt:lpstr>
      <vt:lpstr>iOS</vt:lpstr>
      <vt:lpstr>iOS</vt:lpstr>
      <vt:lpstr>iOS</vt:lpstr>
      <vt:lpstr>iOS - Swift</vt:lpstr>
      <vt:lpstr>iOS - Swift</vt:lpstr>
      <vt:lpstr>iOS - MVC</vt:lpstr>
      <vt:lpstr>iOS – connecting UI and code</vt:lpstr>
      <vt:lpstr>iOS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132</cp:revision>
  <dcterms:created xsi:type="dcterms:W3CDTF">2015-10-15T12:35:18Z</dcterms:created>
  <dcterms:modified xsi:type="dcterms:W3CDTF">2017-02-17T20:13:35Z</dcterms:modified>
</cp:coreProperties>
</file>