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2956" autoAdjust="0"/>
  </p:normalViewPr>
  <p:slideViewPr>
    <p:cSldViewPr snapToGrid="0">
      <p:cViewPr varScale="1">
        <p:scale>
          <a:sx n="113" d="100"/>
          <a:sy n="113" d="100"/>
        </p:scale>
        <p:origin x="17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B3F81-E054-8141-B0D7-64DA5E36E265}" type="datetimeFigureOut">
              <a:rPr lang="en-GB" smtClean="0"/>
              <a:t>06/04/2017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B07CD-32E9-E14D-B824-009BD872B1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835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58F15-0E18-4F6A-B9F3-564C7228F6E2}" type="datetimeFigureOut">
              <a:rPr lang="et-EE" smtClean="0"/>
              <a:t>06.04.17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2EAB4-ED3B-407C-8199-EAC6E751E1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28559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2EAB4-ED3B-407C-8199-EAC6E751E16E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8817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AFD2-F1B0-5943-9FA1-3BE3C9DD321D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D633-5493-CA4F-B632-BCD2FD8AE23E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6275-107E-6046-9B8E-09082F4C5C3F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95F5E-2E12-9242-91CB-BCDE465E7656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0D15-4314-EB46-92B6-FFE34E79F985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60D8-F5D8-6744-8C64-450A07060B40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98D9-9910-0E4B-8591-8BCFFB39C1F1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C465-7249-C74D-8084-FB50E1688A49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D8A3B-3173-B642-8B8A-7B9DBDD8D06D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8906-D6E1-654E-8970-31E9B49DF7F6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9F9B-0B25-1646-A0CD-947B5AE0C16E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7A5A-2DFB-C04D-A564-C22F83C533FE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A8B9-1D3A-0049-9E7A-7E6C0469921A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BDFB3-175A-3A42-90EA-B6F433F4414D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B569-59C9-CF41-939E-9909F50DA2D3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CD53-71FB-C84A-8CD3-2F67008AFD3D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5FED-844D-1341-870D-154DDCF932AD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0379E1-7D06-4C45-AF2F-C6F02CA14F32}" type="datetime1">
              <a:rPr lang="en-US" smtClean="0"/>
              <a:t>4/6/17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akaver@itcollege.e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Apple mobile technologies- I393</a:t>
            </a:r>
            <a:endParaRPr lang="et-EE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176232"/>
          </a:xfrm>
        </p:spPr>
        <p:txBody>
          <a:bodyPr>
            <a:normAutofit fontScale="92500" lnSpcReduction="10000"/>
          </a:bodyPr>
          <a:lstStyle/>
          <a:p>
            <a:r>
              <a:rPr lang="en-US" cap="none" dirty="0" smtClean="0"/>
              <a:t>IT College, Andres Käver, 2016-2017 Spring</a:t>
            </a:r>
          </a:p>
          <a:p>
            <a:r>
              <a:rPr lang="en-US" cap="none" dirty="0" smtClean="0"/>
              <a:t>Web: http://</a:t>
            </a:r>
            <a:r>
              <a:rPr lang="en-US" cap="none" dirty="0" err="1" smtClean="0"/>
              <a:t>enos.itcollege.ee</a:t>
            </a:r>
            <a:r>
              <a:rPr lang="en-US" cap="none" dirty="0" smtClean="0"/>
              <a:t>/~</a:t>
            </a:r>
            <a:r>
              <a:rPr lang="en-US" cap="none" dirty="0" err="1" smtClean="0"/>
              <a:t>akaver</a:t>
            </a:r>
            <a:r>
              <a:rPr lang="en-US" cap="none" dirty="0" smtClean="0"/>
              <a:t>/apple</a:t>
            </a:r>
          </a:p>
          <a:p>
            <a:r>
              <a:rPr lang="en-US" cap="none" dirty="0" smtClean="0"/>
              <a:t>Skype: </a:t>
            </a:r>
            <a:r>
              <a:rPr lang="en-US" cap="none" dirty="0" err="1" smtClean="0"/>
              <a:t>akaver</a:t>
            </a:r>
            <a:r>
              <a:rPr lang="en-US" cap="none" dirty="0" smtClean="0"/>
              <a:t>  Email: </a:t>
            </a:r>
            <a:r>
              <a:rPr lang="en-US" cap="none" dirty="0" smtClean="0">
                <a:hlinkClick r:id="rId3"/>
              </a:rPr>
              <a:t>akaver@itcollege.ee</a:t>
            </a:r>
            <a:endParaRPr lang="en-US" cap="none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25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7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72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40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13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09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91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770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48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026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</a:t>
            </a:r>
            <a:r>
              <a:rPr lang="mr-IN" dirty="0" smtClean="0"/>
              <a:t>–</a:t>
            </a:r>
            <a:r>
              <a:rPr lang="en-US" smtClean="0"/>
              <a:t> Multi MVC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Apps usually consists of multiple views</a:t>
            </a:r>
          </a:p>
          <a:p>
            <a:r>
              <a:rPr lang="en-US" dirty="0" smtClean="0"/>
              <a:t>Multiple MVC-s must be combined</a:t>
            </a:r>
          </a:p>
          <a:p>
            <a:r>
              <a:rPr lang="en-US" dirty="0" smtClean="0"/>
              <a:t>One MVC acts as an VIEW for some other MVC</a:t>
            </a:r>
          </a:p>
          <a:p>
            <a:r>
              <a:rPr lang="en-US" dirty="0" smtClean="0"/>
              <a:t>iOS provides some controllers for it</a:t>
            </a:r>
          </a:p>
          <a:p>
            <a:pPr lvl="1"/>
            <a:r>
              <a:rPr lang="en-US" dirty="0" err="1" smtClean="0"/>
              <a:t>UITabBarController</a:t>
            </a:r>
            <a:endParaRPr lang="en-US" dirty="0" smtClean="0"/>
          </a:p>
          <a:p>
            <a:pPr lvl="1"/>
            <a:r>
              <a:rPr lang="en-US" dirty="0" err="1" smtClean="0"/>
              <a:t>UISplitViewController</a:t>
            </a:r>
            <a:endParaRPr lang="en-US" dirty="0" smtClean="0"/>
          </a:p>
          <a:p>
            <a:pPr lvl="1"/>
            <a:r>
              <a:rPr lang="en-US" dirty="0" err="1" smtClean="0"/>
              <a:t>UINavigationController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9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- </a:t>
            </a:r>
            <a:r>
              <a:rPr lang="en-US" dirty="0" err="1" smtClean="0"/>
              <a:t>UITabBarController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4765781" cy="4195481"/>
          </a:xfrm>
        </p:spPr>
        <p:txBody>
          <a:bodyPr/>
          <a:lstStyle/>
          <a:p>
            <a:r>
              <a:rPr lang="en-US" dirty="0" smtClean="0"/>
              <a:t>Every view is separate MVC</a:t>
            </a:r>
          </a:p>
          <a:p>
            <a:r>
              <a:rPr lang="en-US" dirty="0" err="1" smtClean="0"/>
              <a:t>UITabBarController</a:t>
            </a:r>
            <a:r>
              <a:rPr lang="en-US" dirty="0" smtClean="0"/>
              <a:t> gets its display attributes from child </a:t>
            </a:r>
            <a:r>
              <a:rPr lang="en-US" dirty="0" err="1" smtClean="0"/>
              <a:t>viewControllers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 smtClean="0"/>
              <a:t>tabBarItem</a:t>
            </a:r>
            <a:r>
              <a:rPr lang="en-US" dirty="0" smtClean="0"/>
              <a:t>: </a:t>
            </a:r>
            <a:r>
              <a:rPr lang="en-US" dirty="0" err="1" smtClean="0"/>
              <a:t>UITabBarItem</a:t>
            </a:r>
            <a:r>
              <a:rPr lang="en-US" dirty="0" smtClean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093" y="1580579"/>
            <a:ext cx="5800105" cy="2036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229" y="3769301"/>
            <a:ext cx="3825969" cy="23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- </a:t>
            </a:r>
            <a:r>
              <a:rPr lang="en-US" dirty="0" err="1" smtClean="0"/>
              <a:t>UISplitViewController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5533979" cy="4195481"/>
          </a:xfrm>
        </p:spPr>
        <p:txBody>
          <a:bodyPr/>
          <a:lstStyle/>
          <a:p>
            <a:r>
              <a:rPr lang="en-US" dirty="0" smtClean="0"/>
              <a:t>Two MVC-s side by side (in landscape)</a:t>
            </a:r>
          </a:p>
          <a:p>
            <a:pPr lvl="1"/>
            <a:r>
              <a:rPr lang="en-US" dirty="0" smtClean="0"/>
              <a:t>Master</a:t>
            </a:r>
          </a:p>
          <a:p>
            <a:pPr lvl="1"/>
            <a:r>
              <a:rPr lang="en-US" dirty="0" smtClean="0"/>
              <a:t>Detail</a:t>
            </a:r>
          </a:p>
          <a:p>
            <a:r>
              <a:rPr lang="en-US" dirty="0" smtClean="0"/>
              <a:t>Master is hidden in portrait</a:t>
            </a:r>
          </a:p>
          <a:p>
            <a:pPr lvl="1"/>
            <a:r>
              <a:rPr lang="en-US" dirty="0" smtClean="0"/>
              <a:t>Master will slide out from left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291" y="1586907"/>
            <a:ext cx="5286244" cy="38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8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- </a:t>
            </a:r>
            <a:r>
              <a:rPr lang="en-US" dirty="0" err="1" smtClean="0"/>
              <a:t>UINavigationController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4298309" cy="4195481"/>
          </a:xfrm>
        </p:spPr>
        <p:txBody>
          <a:bodyPr/>
          <a:lstStyle/>
          <a:p>
            <a:r>
              <a:rPr lang="en-US" dirty="0" smtClean="0"/>
              <a:t>Like a stack of cards</a:t>
            </a:r>
          </a:p>
          <a:p>
            <a:r>
              <a:rPr lang="en-US" dirty="0" smtClean="0"/>
              <a:t>New MVC is pushed on top</a:t>
            </a:r>
          </a:p>
          <a:p>
            <a:r>
              <a:rPr lang="en-US" dirty="0" smtClean="0"/>
              <a:t>Going back destroys the topmost MVC</a:t>
            </a:r>
          </a:p>
          <a:p>
            <a:pPr lvl="1"/>
            <a:r>
              <a:rPr lang="en-US" dirty="0" smtClean="0"/>
              <a:t>Title and </a:t>
            </a:r>
            <a:r>
              <a:rPr lang="en-US" dirty="0" err="1" smtClean="0"/>
              <a:t>backbutton</a:t>
            </a:r>
            <a:r>
              <a:rPr lang="en-US" dirty="0" smtClean="0"/>
              <a:t> info are grabbed from </a:t>
            </a:r>
            <a:r>
              <a:rPr lang="en-US" dirty="0" err="1" smtClean="0"/>
              <a:t>navigationItem</a:t>
            </a:r>
            <a:r>
              <a:rPr lang="en-US" dirty="0" smtClean="0"/>
              <a:t> from stacked MVC-s (previous and current)</a:t>
            </a:r>
          </a:p>
          <a:p>
            <a:r>
              <a:rPr lang="en-US" dirty="0" err="1" smtClean="0"/>
              <a:t>rootViewController</a:t>
            </a:r>
            <a:r>
              <a:rPr lang="en-US" dirty="0" smtClean="0"/>
              <a:t> holds the initial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513" y="1529295"/>
            <a:ext cx="6322077" cy="340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7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</a:t>
            </a:r>
            <a:r>
              <a:rPr lang="mr-IN" dirty="0" smtClean="0"/>
              <a:t>–</a:t>
            </a:r>
            <a:r>
              <a:rPr lang="en-US" dirty="0" smtClean="0"/>
              <a:t> accessing sub-MVCs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571941" cy="4195481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viewController</a:t>
            </a:r>
            <a:r>
              <a:rPr lang="en-US" dirty="0" smtClean="0"/>
              <a:t> property</a:t>
            </a:r>
            <a:br>
              <a:rPr lang="en-US" dirty="0" smtClean="0"/>
            </a:b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 smtClean="0"/>
              <a:t>viewControllers</a:t>
            </a:r>
            <a:r>
              <a:rPr lang="en-US" dirty="0" smtClean="0"/>
              <a:t>: [</a:t>
            </a:r>
            <a:r>
              <a:rPr lang="en-US" dirty="0" err="1" smtClean="0"/>
              <a:t>UIViewController</a:t>
            </a:r>
            <a:r>
              <a:rPr lang="en-US" dirty="0" smtClean="0"/>
              <a:t>]? {get set}</a:t>
            </a:r>
          </a:p>
          <a:p>
            <a:pPr lvl="1"/>
            <a:r>
              <a:rPr lang="en-US" dirty="0" err="1" smtClean="0"/>
              <a:t>tabBar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in order, from left to right</a:t>
            </a:r>
          </a:p>
          <a:p>
            <a:pPr lvl="1"/>
            <a:r>
              <a:rPr lang="en-US" dirty="0" err="1" smtClean="0"/>
              <a:t>splitView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0 is master, 1 is detail</a:t>
            </a:r>
          </a:p>
          <a:p>
            <a:pPr lvl="1"/>
            <a:r>
              <a:rPr lang="en-US" dirty="0" err="1" smtClean="0"/>
              <a:t>navigationController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0 is master, rest in order of stack</a:t>
            </a:r>
          </a:p>
          <a:p>
            <a:endParaRPr lang="en-US" dirty="0" smtClean="0"/>
          </a:p>
          <a:p>
            <a:r>
              <a:rPr lang="en-US" dirty="0" smtClean="0"/>
              <a:t>every </a:t>
            </a:r>
            <a:r>
              <a:rPr lang="en-US" dirty="0" err="1" smtClean="0"/>
              <a:t>UIViewController</a:t>
            </a:r>
            <a:r>
              <a:rPr lang="en-US" dirty="0"/>
              <a:t> knows its </a:t>
            </a:r>
            <a:r>
              <a:rPr lang="en-US" dirty="0" smtClean="0"/>
              <a:t>master (one of them is set)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tabBarController</a:t>
            </a:r>
            <a:r>
              <a:rPr lang="en-US" dirty="0"/>
              <a:t>: </a:t>
            </a:r>
            <a:r>
              <a:rPr lang="en-US" dirty="0" err="1"/>
              <a:t>UITabBarController</a:t>
            </a:r>
            <a:r>
              <a:rPr lang="en-US" dirty="0"/>
              <a:t>? { get </a:t>
            </a:r>
            <a:r>
              <a:rPr lang="en-US" dirty="0" smtClean="0"/>
              <a:t>}</a:t>
            </a:r>
            <a:br>
              <a:rPr lang="en-US" dirty="0" smtClean="0"/>
            </a:b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/>
              <a:t>splitViewController</a:t>
            </a:r>
            <a:r>
              <a:rPr lang="en-US" dirty="0"/>
              <a:t>: </a:t>
            </a:r>
            <a:r>
              <a:rPr lang="en-US" dirty="0" err="1"/>
              <a:t>UISplitViewController</a:t>
            </a:r>
            <a:r>
              <a:rPr lang="en-US" dirty="0"/>
              <a:t>? { get </a:t>
            </a:r>
            <a:r>
              <a:rPr lang="en-US" dirty="0" smtClean="0"/>
              <a:t>}</a:t>
            </a:r>
            <a:br>
              <a:rPr lang="en-US" dirty="0" smtClean="0"/>
            </a:b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/>
              <a:t>navigationController</a:t>
            </a:r>
            <a:r>
              <a:rPr lang="en-US" dirty="0"/>
              <a:t>: </a:t>
            </a:r>
            <a:r>
              <a:rPr lang="en-US" dirty="0" err="1"/>
              <a:t>UINavigationController</a:t>
            </a:r>
            <a:r>
              <a:rPr lang="en-US" dirty="0"/>
              <a:t>? { </a:t>
            </a:r>
            <a:r>
              <a:rPr lang="en-US" dirty="0" smtClean="0"/>
              <a:t>get }</a:t>
            </a:r>
          </a:p>
          <a:p>
            <a:r>
              <a:rPr lang="en-US" dirty="0" smtClean="0"/>
              <a:t>To get the detail view from the master (in </a:t>
            </a:r>
            <a:r>
              <a:rPr lang="en-US" dirty="0" err="1" smtClean="0"/>
              <a:t>splitView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if </a:t>
            </a:r>
            <a:r>
              <a:rPr lang="en-US" dirty="0"/>
              <a:t>let detail: </a:t>
            </a:r>
            <a:r>
              <a:rPr lang="en-US" dirty="0" err="1"/>
              <a:t>UIViewController</a:t>
            </a:r>
            <a:r>
              <a:rPr lang="en-US" dirty="0"/>
              <a:t>? = </a:t>
            </a:r>
            <a:r>
              <a:rPr lang="en-US" dirty="0" err="1"/>
              <a:t>splitViewController</a:t>
            </a:r>
            <a:r>
              <a:rPr lang="en-US" dirty="0"/>
              <a:t>?.</a:t>
            </a:r>
            <a:r>
              <a:rPr lang="en-US" dirty="0" err="1"/>
              <a:t>viewControllers</a:t>
            </a:r>
            <a:r>
              <a:rPr lang="en-US" dirty="0"/>
              <a:t>[1] { ... 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7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- Segues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one MVC causes other MVC to appear </a:t>
            </a:r>
            <a:r>
              <a:rPr lang="mr-IN" dirty="0" smtClean="0"/>
              <a:t>–</a:t>
            </a:r>
            <a:r>
              <a:rPr lang="en-US" dirty="0" smtClean="0"/>
              <a:t> its called “SEGUE”</a:t>
            </a:r>
          </a:p>
          <a:p>
            <a:r>
              <a:rPr lang="en-US" dirty="0" smtClean="0"/>
              <a:t>Possible segues are</a:t>
            </a:r>
          </a:p>
          <a:p>
            <a:pPr lvl="1"/>
            <a:r>
              <a:rPr lang="en-US" dirty="0" smtClean="0"/>
              <a:t>Show Segue (push in Navigation, else modal)</a:t>
            </a:r>
          </a:p>
          <a:p>
            <a:pPr lvl="1"/>
            <a:r>
              <a:rPr lang="en-US" dirty="0" smtClean="0"/>
              <a:t>Show Detail Segue (shows Detail in Split or push in Navigation) </a:t>
            </a:r>
          </a:p>
          <a:p>
            <a:pPr lvl="1"/>
            <a:r>
              <a:rPr lang="en-US" dirty="0" smtClean="0"/>
              <a:t>Modal Segue (full screen takeover, no way back)</a:t>
            </a:r>
          </a:p>
          <a:p>
            <a:pPr lvl="1"/>
            <a:r>
              <a:rPr lang="en-US" dirty="0" smtClean="0"/>
              <a:t>Popover Segue (modal little popover window)</a:t>
            </a:r>
          </a:p>
          <a:p>
            <a:endParaRPr lang="en-US" dirty="0"/>
          </a:p>
          <a:p>
            <a:r>
              <a:rPr lang="en-US" dirty="0" smtClean="0"/>
              <a:t>Segues always create a new instance of an MVC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52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</a:t>
            </a:r>
            <a:r>
              <a:rPr lang="mr-IN" dirty="0" smtClean="0"/>
              <a:t>–</a:t>
            </a:r>
            <a:r>
              <a:rPr lang="en-US" dirty="0" smtClean="0"/>
              <a:t> wiring up the Segues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interface builder ctrl-drag from button to some other MVC</a:t>
            </a:r>
          </a:p>
          <a:p>
            <a:r>
              <a:rPr lang="en-US" dirty="0" smtClean="0"/>
              <a:t>Inspect the new segue and give it an Identifier (string) </a:t>
            </a:r>
            <a:r>
              <a:rPr lang="mr-IN" dirty="0" smtClean="0"/>
              <a:t>–</a:t>
            </a:r>
            <a:r>
              <a:rPr lang="en-US" dirty="0" smtClean="0"/>
              <a:t> used later in the code</a:t>
            </a:r>
          </a:p>
          <a:p>
            <a:endParaRPr lang="en-US" dirty="0"/>
          </a:p>
          <a:p>
            <a:r>
              <a:rPr lang="en-US" dirty="0" smtClean="0"/>
              <a:t>Preparing for a segue</a:t>
            </a:r>
          </a:p>
          <a:p>
            <a:pPr lvl="1"/>
            <a:r>
              <a:rPr lang="en-US" dirty="0" smtClean="0"/>
              <a:t>New MVC needs to be configured (Model and display properties)</a:t>
            </a:r>
          </a:p>
          <a:p>
            <a:endParaRPr lang="en-US" dirty="0"/>
          </a:p>
          <a:p>
            <a:r>
              <a:rPr lang="en-US" dirty="0"/>
              <a:t>Invoke segue from code (rarely used)</a:t>
            </a:r>
            <a:br>
              <a:rPr lang="en-US" dirty="0"/>
            </a:br>
            <a:r>
              <a:rPr lang="en-US" dirty="0" err="1"/>
              <a:t>func</a:t>
            </a:r>
            <a:r>
              <a:rPr lang="en-US" dirty="0"/>
              <a:t> </a:t>
            </a:r>
            <a:r>
              <a:rPr lang="en-US" dirty="0" err="1"/>
              <a:t>performSegue</a:t>
            </a:r>
            <a:r>
              <a:rPr lang="en-US" dirty="0"/>
              <a:t>(</a:t>
            </a:r>
            <a:r>
              <a:rPr lang="en-US" dirty="0" err="1"/>
              <a:t>withIdentifier</a:t>
            </a:r>
            <a:r>
              <a:rPr lang="en-US" dirty="0"/>
              <a:t>: String, sender: Any?)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97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iOS </a:t>
            </a:r>
            <a:r>
              <a:rPr lang="mr-IN" dirty="0" smtClean="0"/>
              <a:t>–</a:t>
            </a:r>
            <a:r>
              <a:rPr lang="en-US" dirty="0" smtClean="0"/>
              <a:t> preparing for Segue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important </a:t>
            </a:r>
            <a:r>
              <a:rPr lang="en-US" dirty="0" err="1" smtClean="0"/>
              <a:t>func</a:t>
            </a:r>
            <a:r>
              <a:rPr lang="en-US" dirty="0" smtClean="0"/>
              <a:t> in whole Multi MVC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4077" y="2627164"/>
            <a:ext cx="11570289" cy="304698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 err="1">
                <a:solidFill>
                  <a:srgbClr val="AA0D91"/>
                </a:solidFill>
                <a:latin typeface="Menlo-Regular" charset="0"/>
              </a:rPr>
              <a:t>func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prepare(for segue: </a:t>
            </a:r>
            <a:r>
              <a:rPr lang="en-US" sz="1600" dirty="0" err="1">
                <a:solidFill>
                  <a:srgbClr val="5C2699"/>
                </a:solidFill>
                <a:latin typeface="Menlo-Regular" charset="0"/>
              </a:rPr>
              <a:t>UIStoryboardSegue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, sender: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Any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?) {</a:t>
            </a:r>
          </a:p>
          <a:p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      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let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identifier = </a:t>
            </a:r>
            <a:r>
              <a:rPr lang="en-US" sz="1600" dirty="0" err="1">
                <a:solidFill>
                  <a:srgbClr val="000000"/>
                </a:solidFill>
                <a:latin typeface="Menlo-Regular" charset="0"/>
              </a:rPr>
              <a:t>segue.</a:t>
            </a:r>
            <a:r>
              <a:rPr lang="en-US" sz="1600" dirty="0" err="1">
                <a:solidFill>
                  <a:srgbClr val="5C2699"/>
                </a:solidFill>
                <a:latin typeface="Menlo-Regular" charset="0"/>
              </a:rPr>
              <a:t>identifier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{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</a:t>
            </a:r>
            <a:r>
              <a:rPr lang="mr-IN" sz="1600" dirty="0" err="1">
                <a:solidFill>
                  <a:srgbClr val="AA0D91"/>
                </a:solidFill>
                <a:latin typeface="Menlo-Regular" charset="0"/>
              </a:rPr>
              <a:t>switch</a:t>
            </a:r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mr-IN" sz="1600" dirty="0" err="1">
                <a:solidFill>
                  <a:srgbClr val="000000"/>
                </a:solidFill>
                <a:latin typeface="Menlo-Regular" charset="0"/>
              </a:rPr>
              <a:t>identifier</a:t>
            </a:r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{</a:t>
            </a:r>
          </a:p>
          <a:p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          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case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>
                <a:solidFill>
                  <a:srgbClr val="C41A16"/>
                </a:solidFill>
                <a:latin typeface="Menlo-Regular" charset="0"/>
              </a:rPr>
              <a:t>"</a:t>
            </a:r>
            <a:r>
              <a:rPr lang="en-US" sz="1600" dirty="0" err="1">
                <a:solidFill>
                  <a:srgbClr val="C41A16"/>
                </a:solidFill>
                <a:latin typeface="Menlo-Regular" charset="0"/>
              </a:rPr>
              <a:t>SegueIdentifierFromStoryboard</a:t>
            </a:r>
            <a:r>
              <a:rPr lang="en-US" sz="1600" dirty="0">
                <a:solidFill>
                  <a:srgbClr val="C41A16"/>
                </a:solidFill>
                <a:latin typeface="Menlo-Regular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:</a:t>
            </a:r>
          </a:p>
          <a:p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              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let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Menlo-Regular" charset="0"/>
              </a:rPr>
              <a:t>vc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Menlo-Regular" charset="0"/>
              </a:rPr>
              <a:t>segue.destinationViewController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as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? </a:t>
            </a:r>
            <a:r>
              <a:rPr lang="en-US" sz="1600" dirty="0" err="1">
                <a:solidFill>
                  <a:srgbClr val="5C2699"/>
                </a:solidFill>
                <a:latin typeface="Menlo-Regular" charset="0"/>
              </a:rPr>
              <a:t>SomeViewController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{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        </a:t>
            </a:r>
            <a:r>
              <a:rPr lang="mr-IN" sz="1600" dirty="0" err="1">
                <a:solidFill>
                  <a:srgbClr val="000000"/>
                </a:solidFill>
                <a:latin typeface="Menlo-Regular" charset="0"/>
              </a:rPr>
              <a:t>vc.someproperty</a:t>
            </a:r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= ...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        </a:t>
            </a:r>
            <a:r>
              <a:rPr lang="mr-IN" sz="1600" dirty="0" err="1">
                <a:solidFill>
                  <a:srgbClr val="000000"/>
                </a:solidFill>
                <a:latin typeface="Menlo-Regular" charset="0"/>
              </a:rPr>
              <a:t>vc.setUp</a:t>
            </a:r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(...)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    }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</a:t>
            </a:r>
            <a:r>
              <a:rPr lang="mr-IN" sz="1600" dirty="0" err="1">
                <a:solidFill>
                  <a:srgbClr val="AA0D91"/>
                </a:solidFill>
                <a:latin typeface="Menlo-Regular" charset="0"/>
              </a:rPr>
              <a:t>default</a:t>
            </a:r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: </a:t>
            </a:r>
            <a:r>
              <a:rPr lang="mr-IN" sz="1600" dirty="0" err="1">
                <a:solidFill>
                  <a:srgbClr val="AA0D91"/>
                </a:solidFill>
                <a:latin typeface="Menlo-Regular" charset="0"/>
              </a:rPr>
              <a:t>break</a:t>
            </a:r>
            <a:endParaRPr lang="mr-IN" sz="1600" dirty="0">
              <a:solidFill>
                <a:srgbClr val="000000"/>
              </a:solidFill>
              <a:latin typeface="Menlo-Regular" charset="0"/>
            </a:endParaRP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}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}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}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848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6793</TotalTime>
  <Words>384</Words>
  <Application>Microsoft Macintosh PowerPoint</Application>
  <PresentationFormat>Widescreen</PresentationFormat>
  <Paragraphs>93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Century Gothic</vt:lpstr>
      <vt:lpstr>Mangal</vt:lpstr>
      <vt:lpstr>Menlo-Regular</vt:lpstr>
      <vt:lpstr>Wingdings 3</vt:lpstr>
      <vt:lpstr>Arial</vt:lpstr>
      <vt:lpstr>Ion</vt:lpstr>
      <vt:lpstr>Introduction to Apple mobile technologies- I393</vt:lpstr>
      <vt:lpstr>iOS – Multi MVC</vt:lpstr>
      <vt:lpstr>iOS - UITabBarController</vt:lpstr>
      <vt:lpstr>iOS - UISplitViewController</vt:lpstr>
      <vt:lpstr>iOS - UINavigationController</vt:lpstr>
      <vt:lpstr>iOS – accessing sub-MVCs</vt:lpstr>
      <vt:lpstr>iOS - Segues</vt:lpstr>
      <vt:lpstr>iOS – wiring up the Segues </vt:lpstr>
      <vt:lpstr>iOS – preparing for Segue</vt:lpstr>
      <vt:lpstr>iOS - </vt:lpstr>
      <vt:lpstr>iOS - </vt:lpstr>
      <vt:lpstr>iOS - </vt:lpstr>
      <vt:lpstr>iOS - </vt:lpstr>
      <vt:lpstr>iOS - </vt:lpstr>
      <vt:lpstr>iOS - </vt:lpstr>
      <vt:lpstr>iOS - </vt:lpstr>
      <vt:lpstr>iOS - </vt:lpstr>
      <vt:lpstr>iOS - 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Software Development for Android - I397</dc:title>
  <dc:creator>andres käver</dc:creator>
  <cp:lastModifiedBy>andres käver</cp:lastModifiedBy>
  <cp:revision>169</cp:revision>
  <dcterms:created xsi:type="dcterms:W3CDTF">2015-10-15T12:35:18Z</dcterms:created>
  <dcterms:modified xsi:type="dcterms:W3CDTF">2017-04-07T08:59:36Z</dcterms:modified>
</cp:coreProperties>
</file>