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87"/>
  </p:normalViewPr>
  <p:slideViewPr>
    <p:cSldViewPr snapToGrid="0" snapToObjects="1">
      <p:cViewPr varScale="1">
        <p:scale>
          <a:sx n="115" d="100"/>
          <a:sy n="115" d="100"/>
        </p:scale>
        <p:origin x="4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03059-3F39-1E4D-995E-BFF45252157C}" type="datetimeFigureOut">
              <a:rPr lang="en-US" smtClean="0"/>
              <a:t>9/7/17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21D3C-AD1A-1844-ACA9-DC1C99248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98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21D3C-AD1A-1844-ACA9-DC1C992487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57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8C450-1226-C948-AF6E-A9420103DCDF}" type="datetime1">
              <a:rPr lang="en-US" smtClean="0"/>
              <a:t>9/7/17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E65F-2FEC-3347-814B-6A3ED3B5DC17}" type="datetime1">
              <a:rPr lang="en-US" smtClean="0"/>
              <a:t>9/7/17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2E63F-13FA-A24A-AD53-EE4966ECAECB}" type="datetime1">
              <a:rPr lang="en-US" smtClean="0"/>
              <a:t>9/7/17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B9B3-348B-9D43-B869-D296765D4687}" type="datetime1">
              <a:rPr lang="en-US" smtClean="0"/>
              <a:t>9/7/17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AB0D-4B82-6540-98D2-349D2792105B}" type="datetime1">
              <a:rPr lang="en-US" smtClean="0"/>
              <a:t>9/7/17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26B0-BB98-2E46-B1A3-645FCD6127D1}" type="datetime1">
              <a:rPr lang="en-US" smtClean="0"/>
              <a:t>9/7/17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7489-16D4-0347-B3E9-BA9D2CC6F586}" type="datetime1">
              <a:rPr lang="en-US" smtClean="0"/>
              <a:t>9/7/17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AFB0-5086-2E44-A7BD-F8A462F98795}" type="datetime1">
              <a:rPr lang="en-US" smtClean="0"/>
              <a:t>9/7/17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E7EA3-5D2E-054F-A635-B6E17F5D2AA0}" type="datetime1">
              <a:rPr lang="en-US" smtClean="0"/>
              <a:t>9/7/17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CD13-8D7E-4A41-A57E-3376253E98CE}" type="datetime1">
              <a:rPr lang="en-US" smtClean="0"/>
              <a:t>9/7/17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6748-2F3B-9A44-B61E-339931B84653}" type="datetime1">
              <a:rPr lang="en-US" smtClean="0"/>
              <a:t>9/7/17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AEFCD-A3D2-474A-B4A3-E7F22A6C8BA3}" type="datetime1">
              <a:rPr lang="en-US" smtClean="0"/>
              <a:t>9/7/17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C2FA-B35D-AF48-90EF-3EEA9B85EFD9}" type="datetime1">
              <a:rPr lang="en-US" smtClean="0"/>
              <a:t>9/7/17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60B4-2486-2841-8BA3-612D0441538E}" type="datetime1">
              <a:rPr lang="en-US" smtClean="0"/>
              <a:t>9/7/17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95C5-12F4-7B4D-8D2C-B662396CBF39}" type="datetime1">
              <a:rPr lang="en-US" smtClean="0"/>
              <a:t>9/7/17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1486-B285-9D4C-A943-2B37AB5D8AFB}" type="datetime1">
              <a:rPr lang="en-US" smtClean="0"/>
              <a:t>9/7/17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E397-6C03-ED4B-A04E-625C14E3907B}" type="datetime1">
              <a:rPr lang="en-US" smtClean="0"/>
              <a:t>9/7/17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C56B2E2-52BD-BB42-9910-EA14266F86FE}" type="datetime1">
              <a:rPr lang="en-US" smtClean="0"/>
              <a:t>9/7/17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C# </a:t>
            </a:r>
            <a:r>
              <a:rPr lang="en-US" smtClean="0"/>
              <a:t>- Intro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TTU IT </a:t>
            </a:r>
            <a:r>
              <a:rPr lang="en-US" dirty="0" smtClean="0"/>
              <a:t>College </a:t>
            </a:r>
            <a:r>
              <a:rPr lang="en-US" dirty="0" smtClean="0"/>
              <a:t>2017-2018, Autumn SEMESTER</a:t>
            </a:r>
            <a:br>
              <a:rPr lang="en-US" dirty="0" smtClean="0"/>
            </a:br>
            <a:r>
              <a:rPr lang="en-US" dirty="0" smtClean="0"/>
              <a:t>http://</a:t>
            </a:r>
            <a:r>
              <a:rPr lang="en-US" dirty="0" err="1" smtClean="0"/>
              <a:t>enos.itcollege.ee</a:t>
            </a:r>
            <a:r>
              <a:rPr lang="en-US" dirty="0" smtClean="0"/>
              <a:t>/~</a:t>
            </a:r>
            <a:r>
              <a:rPr lang="en-US" dirty="0" err="1" smtClean="0"/>
              <a:t>akaver</a:t>
            </a:r>
            <a:r>
              <a:rPr lang="en-US" dirty="0" smtClean="0"/>
              <a:t>/CSHARP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Andres </a:t>
            </a:r>
            <a:r>
              <a:rPr lang="en-US" dirty="0" smtClean="0"/>
              <a:t>käver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C#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772669" cy="4195481"/>
          </a:xfrm>
        </p:spPr>
        <p:txBody>
          <a:bodyPr/>
          <a:lstStyle/>
          <a:p>
            <a:r>
              <a:rPr lang="en-US" dirty="0" smtClean="0"/>
              <a:t>Grade</a:t>
            </a:r>
          </a:p>
          <a:p>
            <a:pPr lvl="1"/>
            <a:r>
              <a:rPr lang="en-US" dirty="0" smtClean="0"/>
              <a:t>20% theoretical quiz – on paper </a:t>
            </a:r>
            <a:r>
              <a:rPr lang="en-US" dirty="0"/>
              <a:t>(multiple choice questions)</a:t>
            </a:r>
            <a:r>
              <a:rPr lang="en-US" dirty="0" smtClean="0"/>
              <a:t>, no outside help</a:t>
            </a:r>
          </a:p>
          <a:p>
            <a:pPr lvl="1"/>
            <a:r>
              <a:rPr lang="en-US" dirty="0" smtClean="0"/>
              <a:t>30% practical exam - everything is allowed</a:t>
            </a:r>
          </a:p>
          <a:p>
            <a:pPr lvl="1"/>
            <a:r>
              <a:rPr lang="en-US" dirty="0" smtClean="0"/>
              <a:t>25% home project 1 – no teams</a:t>
            </a:r>
          </a:p>
          <a:p>
            <a:pPr lvl="1"/>
            <a:r>
              <a:rPr lang="en-US" dirty="0" smtClean="0"/>
              <a:t>25% home project 2 – no teams</a:t>
            </a:r>
          </a:p>
          <a:p>
            <a:pPr lvl="1"/>
            <a:endParaRPr lang="en-US" dirty="0"/>
          </a:p>
          <a:p>
            <a:r>
              <a:rPr lang="en-US" dirty="0" smtClean="0"/>
              <a:t>Every part has &gt;50% requirement</a:t>
            </a:r>
          </a:p>
          <a:p>
            <a:r>
              <a:rPr lang="en-US" dirty="0" smtClean="0"/>
              <a:t>Home assignment grade can’t be higher than practical examination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16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C#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Ultimate target – MS Cert Exam 70-483 Programming in C#</a:t>
            </a:r>
          </a:p>
          <a:p>
            <a:pPr lvl="1"/>
            <a:r>
              <a:rPr lang="en-US" dirty="0" smtClean="0"/>
              <a:t>Should be free for students – waiting for MS confirmation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24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C#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6838" y="1687158"/>
            <a:ext cx="8503267" cy="4616823"/>
          </a:xfrm>
        </p:spPr>
        <p:txBody>
          <a:bodyPr/>
          <a:lstStyle/>
          <a:p>
            <a:r>
              <a:rPr lang="en-US" dirty="0" smtClean="0"/>
              <a:t>Topics covered</a:t>
            </a:r>
          </a:p>
          <a:p>
            <a:pPr lvl="1"/>
            <a:r>
              <a:rPr lang="en-US" dirty="0" smtClean="0"/>
              <a:t>Basic program structure</a:t>
            </a:r>
          </a:p>
          <a:p>
            <a:pPr lvl="1"/>
            <a:r>
              <a:rPr lang="en-US" dirty="0" smtClean="0"/>
              <a:t>Type system</a:t>
            </a:r>
          </a:p>
          <a:p>
            <a:pPr lvl="1"/>
            <a:r>
              <a:rPr lang="en-US" dirty="0" smtClean="0"/>
              <a:t>OOP</a:t>
            </a:r>
          </a:p>
          <a:p>
            <a:pPr lvl="1"/>
            <a:r>
              <a:rPr lang="en-US" dirty="0" smtClean="0"/>
              <a:t>Delegates, Events, Exceptions</a:t>
            </a:r>
          </a:p>
          <a:p>
            <a:pPr lvl="1"/>
            <a:r>
              <a:rPr lang="en-US" dirty="0" smtClean="0"/>
              <a:t>Multithreading</a:t>
            </a:r>
          </a:p>
          <a:p>
            <a:pPr lvl="1"/>
            <a:r>
              <a:rPr lang="en-US" dirty="0" smtClean="0"/>
              <a:t>Reflection</a:t>
            </a:r>
          </a:p>
          <a:p>
            <a:pPr lvl="1"/>
            <a:r>
              <a:rPr lang="en-US" dirty="0" smtClean="0"/>
              <a:t>Working with data</a:t>
            </a:r>
          </a:p>
          <a:p>
            <a:pPr lvl="1"/>
            <a:r>
              <a:rPr lang="en-US" dirty="0" smtClean="0"/>
              <a:t>LINQ</a:t>
            </a:r>
          </a:p>
          <a:p>
            <a:pPr lvl="1"/>
            <a:r>
              <a:rPr lang="en-US" dirty="0" smtClean="0"/>
              <a:t>Encryption</a:t>
            </a:r>
          </a:p>
          <a:p>
            <a:pPr lvl="1"/>
            <a:r>
              <a:rPr lang="en-US" dirty="0" smtClean="0"/>
              <a:t>WPF, UWP, programming patterns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9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29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6101</TotalTime>
  <Words>127</Words>
  <Application>Microsoft Macintosh PowerPoint</Application>
  <PresentationFormat>Widescreen</PresentationFormat>
  <Paragraphs>32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Century Gothic</vt:lpstr>
      <vt:lpstr>Wingdings 3</vt:lpstr>
      <vt:lpstr>Arial</vt:lpstr>
      <vt:lpstr>Ion</vt:lpstr>
      <vt:lpstr>C# - Intro</vt:lpstr>
      <vt:lpstr>C#</vt:lpstr>
      <vt:lpstr>C#</vt:lpstr>
      <vt:lpstr>C#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C#</dc:title>
  <dc:creator>andres käver</dc:creator>
  <cp:lastModifiedBy>andres käver</cp:lastModifiedBy>
  <cp:revision>6</cp:revision>
  <dcterms:created xsi:type="dcterms:W3CDTF">2016-08-30T07:20:22Z</dcterms:created>
  <dcterms:modified xsi:type="dcterms:W3CDTF">2017-09-08T06:49:10Z</dcterms:modified>
</cp:coreProperties>
</file>