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2" r:id="rId14"/>
    <p:sldId id="283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86382"/>
  </p:normalViewPr>
  <p:slideViewPr>
    <p:cSldViewPr snapToGrid="0">
      <p:cViewPr varScale="1">
        <p:scale>
          <a:sx n="159" d="100"/>
          <a:sy n="159" d="100"/>
        </p:scale>
        <p:origin x="11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04.11.19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10035784" cy="4282529"/>
          </a:xfrm>
        </p:spPr>
        <p:txBody>
          <a:bodyPr/>
          <a:lstStyle/>
          <a:p>
            <a:r>
              <a:rPr lang="en-US" sz="6000" noProof="0" dirty="0"/>
              <a:t>C# - Razor Pages Db/Scaffolding/</a:t>
            </a:r>
            <a:r>
              <a:rPr lang="en-US" sz="6000" noProof="0" dirty="0" err="1"/>
              <a:t>Async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/>
              <a:t>IT College, Andres Käver, 2019-2020, Fall semester</a:t>
            </a:r>
          </a:p>
          <a:p>
            <a:r>
              <a:rPr lang="en-US" cap="none" noProof="0" dirty="0"/>
              <a:t>Web: http://</a:t>
            </a:r>
            <a:r>
              <a:rPr lang="en-US" cap="none" noProof="0" dirty="0" err="1"/>
              <a:t>enos.Itcollege.ee</a:t>
            </a:r>
            <a:r>
              <a:rPr lang="en-US" cap="none" noProof="0" dirty="0"/>
              <a:t>/~</a:t>
            </a:r>
            <a:r>
              <a:rPr lang="en-US" cap="none" noProof="0" dirty="0" err="1"/>
              <a:t>akaver</a:t>
            </a:r>
            <a:r>
              <a:rPr lang="en-US" cap="none" noProof="0" dirty="0"/>
              <a:t>/</a:t>
            </a:r>
            <a:r>
              <a:rPr lang="en-US" cap="none" noProof="0" dirty="0" err="1"/>
              <a:t>csharp</a:t>
            </a:r>
            <a:endParaRPr lang="en-US" cap="none" noProof="0" dirty="0"/>
          </a:p>
          <a:p>
            <a:r>
              <a:rPr lang="en-US" cap="none" noProof="0" dirty="0"/>
              <a:t>Skype: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signature</a:t>
            </a:r>
          </a:p>
          <a:p>
            <a:pPr lvl="1"/>
            <a:r>
              <a:rPr lang="en-US" dirty="0"/>
              <a:t>public </a:t>
            </a:r>
            <a:r>
              <a:rPr lang="en-US" b="1" dirty="0" err="1"/>
              <a:t>async</a:t>
            </a:r>
            <a:r>
              <a:rPr lang="en-US" dirty="0"/>
              <a:t> Task </a:t>
            </a:r>
            <a:r>
              <a:rPr lang="en-US" dirty="0" err="1"/>
              <a:t>SomeMethodAsync</a:t>
            </a:r>
            <a:r>
              <a:rPr lang="en-US" dirty="0"/>
              <a:t>() &lt;- void</a:t>
            </a:r>
          </a:p>
          <a:p>
            <a:pPr lvl="1"/>
            <a:r>
              <a:rPr lang="en-US" dirty="0"/>
              <a:t>public </a:t>
            </a:r>
            <a:r>
              <a:rPr lang="en-US" b="1" dirty="0" err="1"/>
              <a:t>async</a:t>
            </a:r>
            <a:r>
              <a:rPr lang="en-US" dirty="0"/>
              <a:t> Task&lt;</a:t>
            </a:r>
            <a:r>
              <a:rPr lang="en-US" dirty="0" err="1"/>
              <a:t>ReturnType</a:t>
            </a:r>
            <a:r>
              <a:rPr lang="en-US" dirty="0"/>
              <a:t>&gt; </a:t>
            </a:r>
            <a:r>
              <a:rPr lang="en-US" dirty="0" err="1"/>
              <a:t>SomeMethodAsync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In method body you can now use </a:t>
            </a:r>
            <a:r>
              <a:rPr lang="en-US" b="1" dirty="0"/>
              <a:t>await</a:t>
            </a:r>
            <a:r>
              <a:rPr lang="en-US" dirty="0"/>
              <a:t> on some async method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 Person = </a:t>
            </a:r>
            <a:r>
              <a:rPr lang="en-US" b="1" dirty="0"/>
              <a:t>await</a:t>
            </a:r>
            <a:r>
              <a:rPr lang="en-US" dirty="0"/>
              <a:t> _</a:t>
            </a:r>
            <a:r>
              <a:rPr lang="en-US" dirty="0" err="1"/>
              <a:t>context.People</a:t>
            </a:r>
            <a:br>
              <a:rPr lang="en-US" dirty="0"/>
            </a:br>
            <a:r>
              <a:rPr lang="en-US" dirty="0"/>
              <a:t>			.</a:t>
            </a:r>
            <a:r>
              <a:rPr lang="en-US" dirty="0" err="1"/>
              <a:t>FirstOrDefaultAsync</a:t>
            </a:r>
            <a:r>
              <a:rPr lang="en-US" dirty="0"/>
              <a:t>(m =&gt; </a:t>
            </a:r>
            <a:r>
              <a:rPr lang="en-US" dirty="0" err="1"/>
              <a:t>m.PersonId</a:t>
            </a:r>
            <a:r>
              <a:rPr lang="en-US" dirty="0"/>
              <a:t> == id);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runtime, when code hits await</a:t>
            </a:r>
          </a:p>
          <a:p>
            <a:pPr lvl="1"/>
            <a:r>
              <a:rPr lang="en-US" dirty="0" err="1"/>
              <a:t>Async</a:t>
            </a:r>
            <a:r>
              <a:rPr lang="en-US" dirty="0"/>
              <a:t> call starts to execute</a:t>
            </a:r>
          </a:p>
          <a:p>
            <a:pPr lvl="1"/>
            <a:r>
              <a:rPr lang="en-US" dirty="0"/>
              <a:t>State machine is created and control is given back to server</a:t>
            </a:r>
          </a:p>
          <a:p>
            <a:pPr lvl="1"/>
            <a:r>
              <a:rPr lang="en-US" dirty="0"/>
              <a:t>When your data arrives, control returns to the method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</a:t>
            </a:r>
            <a:br>
              <a:rPr lang="en-US" dirty="0"/>
            </a:br>
            <a:r>
              <a:rPr lang="en-US" dirty="0"/>
              <a:t>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44" y="2209801"/>
            <a:ext cx="8946541" cy="4195481"/>
          </a:xfrm>
        </p:spPr>
        <p:txBody>
          <a:bodyPr/>
          <a:lstStyle/>
          <a:p>
            <a:r>
              <a:rPr lang="en-US" dirty="0"/>
              <a:t>Async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C0E10-B4D6-6842-B062-F3744035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141" y="1"/>
            <a:ext cx="8316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7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 and </a:t>
            </a:r>
            <a:r>
              <a:rPr lang="en-US" dirty="0" err="1"/>
              <a:t>async</a:t>
            </a:r>
            <a:endParaRPr lang="en-US" dirty="0"/>
          </a:p>
          <a:p>
            <a:pPr lvl="1"/>
            <a:r>
              <a:rPr lang="en-US" dirty="0"/>
              <a:t>Always await</a:t>
            </a:r>
          </a:p>
          <a:p>
            <a:pPr lvl="1"/>
            <a:r>
              <a:rPr lang="en-US" dirty="0" err="1"/>
              <a:t>DbContext</a:t>
            </a:r>
            <a:r>
              <a:rPr lang="en-US" dirty="0"/>
              <a:t> does not support multiple out-of-sync operations. Data corruption can occur.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1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type of IO operations support parallel workloads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Image processing</a:t>
            </a:r>
          </a:p>
          <a:p>
            <a:pPr lvl="1"/>
            <a:r>
              <a:rPr lang="en-US" dirty="0"/>
              <a:t>WCF (</a:t>
            </a:r>
            <a:r>
              <a:rPr lang="en-US" dirty="0" err="1"/>
              <a:t>Xtee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several tasks in parallel</a:t>
            </a:r>
          </a:p>
          <a:p>
            <a:endParaRPr lang="en-US" dirty="0"/>
          </a:p>
          <a:p>
            <a:r>
              <a:rPr lang="en-US" dirty="0"/>
              <a:t>Create and collect many tasks</a:t>
            </a:r>
            <a:br>
              <a:rPr lang="en-US" dirty="0"/>
            </a:br>
            <a:r>
              <a:rPr lang="en-US" dirty="0"/>
              <a:t>List&lt;Task&lt;</a:t>
            </a:r>
            <a:r>
              <a:rPr lang="en-US" dirty="0" err="1"/>
              <a:t>SomeType</a:t>
            </a:r>
            <a:r>
              <a:rPr lang="en-US" dirty="0"/>
              <a:t>&gt;&gt; </a:t>
            </a:r>
            <a:r>
              <a:rPr lang="en-US" dirty="0" err="1"/>
              <a:t>allMyTasks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WhenAll</a:t>
            </a:r>
            <a:br>
              <a:rPr lang="en-US" dirty="0"/>
            </a:br>
            <a:r>
              <a:rPr lang="en-US" dirty="0"/>
              <a:t>List&lt;</a:t>
            </a:r>
            <a:r>
              <a:rPr lang="en-US" dirty="0" err="1"/>
              <a:t>SomeType</a:t>
            </a:r>
            <a:r>
              <a:rPr lang="en-US" dirty="0"/>
              <a:t>&gt; results = await </a:t>
            </a:r>
            <a:r>
              <a:rPr lang="en-US" dirty="0" err="1"/>
              <a:t>Task.WhenAll</a:t>
            </a:r>
            <a:r>
              <a:rPr lang="en-US" dirty="0"/>
              <a:t>(</a:t>
            </a:r>
            <a:r>
              <a:rPr lang="en-US" dirty="0" err="1"/>
              <a:t>allMyTasks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Write wrapper methods if tasks are different.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4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C75B-0695-9143-A1D4-8AB274A8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-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A213-DFEC-D646-8C13-A6BB37F7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Domain and </a:t>
            </a:r>
            <a:br>
              <a:rPr lang="en-US" dirty="0"/>
            </a:br>
            <a:r>
              <a:rPr lang="en-US" dirty="0"/>
              <a:t>DAL in simplest form: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C0B9D-F91E-2648-9E2F-BD2D2FAF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6F4DF-ACD7-3744-ACB2-681C271283A8}"/>
              </a:ext>
            </a:extLst>
          </p:cNvPr>
          <p:cNvSpPr txBox="1"/>
          <p:nvPr/>
        </p:nvSpPr>
        <p:spPr>
          <a:xfrm>
            <a:off x="300573" y="4530946"/>
            <a:ext cx="11461677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DAL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DbContext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Person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Persons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DbContextOptions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options) :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(options){}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5F104-282F-FF4A-8A70-FBBCF9B568CF}"/>
              </a:ext>
            </a:extLst>
          </p:cNvPr>
          <p:cNvSpPr txBox="1"/>
          <p:nvPr/>
        </p:nvSpPr>
        <p:spPr>
          <a:xfrm>
            <a:off x="4639640" y="1468954"/>
            <a:ext cx="7370838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Domain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Person</a:t>
            </a:r>
          </a:p>
          <a:p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99999"/>
                </a:solidFill>
                <a:latin typeface="Menlo" panose="020B0609030804020204" pitchFamily="49" charset="0"/>
              </a:rPr>
              <a:t>PersonId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[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MaxLength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(64,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ErrorMessage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"Too long!"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[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MinLength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(2,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ErrorMessage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"Too short!"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string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Name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114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710F-90FA-6A49-8361-203B76C1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-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1343B-A779-1B43-856A-D3608DB7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</a:t>
            </a:r>
            <a:r>
              <a:rPr lang="en-US" dirty="0" err="1"/>
              <a:t>dbcontext</a:t>
            </a:r>
            <a:r>
              <a:rPr lang="en-US" dirty="0"/>
              <a:t> in services (Dependency Injection)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E33FA-4595-9B4F-B2EE-56EF5C40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1C6DA-B49F-E647-AE52-F81E7D772D30}"/>
              </a:ext>
            </a:extLst>
          </p:cNvPr>
          <p:cNvSpPr txBox="1"/>
          <p:nvPr/>
        </p:nvSpPr>
        <p:spPr>
          <a:xfrm>
            <a:off x="3232298" y="2672317"/>
            <a:ext cx="8357191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void 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ConfigureServices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IServiceCollection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services)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&gt;(options =&gt;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UseInMemoryDatabase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900512"/>
                </a:solidFill>
                <a:latin typeface="Menlo" panose="020B0609030804020204" pitchFamily="49" charset="0"/>
              </a:rPr>
              <a:t>inmemorydb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)); 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	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AddMvc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45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79D3-A8F8-2F4B-94EB-32E80BC4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-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0D7F-6EED-7940-8C21-017E0703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968484" cy="4195481"/>
          </a:xfrm>
        </p:spPr>
        <p:txBody>
          <a:bodyPr/>
          <a:lstStyle/>
          <a:p>
            <a:r>
              <a:rPr lang="en-US" dirty="0"/>
              <a:t>Access the </a:t>
            </a:r>
            <a:r>
              <a:rPr lang="en-US" dirty="0" err="1"/>
              <a:t>db</a:t>
            </a:r>
            <a:r>
              <a:rPr lang="en-US" dirty="0"/>
              <a:t> in </a:t>
            </a:r>
            <a:r>
              <a:rPr lang="en-US" dirty="0" err="1"/>
              <a:t>IndexModel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B875-C896-024C-9BD0-C381C1B7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A8BD4-698A-7749-A2E9-F54AA21651BE}"/>
              </a:ext>
            </a:extLst>
          </p:cNvPr>
          <p:cNvSpPr txBox="1"/>
          <p:nvPr/>
        </p:nvSpPr>
        <p:spPr>
          <a:xfrm>
            <a:off x="5429605" y="1569657"/>
            <a:ext cx="6620673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IndexModel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PageModel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private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IndexModel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ContactCount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Person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Persons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void </a:t>
            </a:r>
            <a:r>
              <a:rPr lang="en-US" dirty="0" err="1">
                <a:solidFill>
                  <a:srgbClr val="999999"/>
                </a:solidFill>
                <a:latin typeface="Menlo" panose="020B0609030804020204" pitchFamily="49" charset="0"/>
              </a:rPr>
              <a:t>OnGet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ContactCount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Persons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Persons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Persons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ToList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22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all your domain models</a:t>
            </a:r>
          </a:p>
          <a:p>
            <a:r>
              <a:rPr lang="en-US" dirty="0"/>
              <a:t>Configure </a:t>
            </a:r>
            <a:r>
              <a:rPr lang="en-US" dirty="0" err="1"/>
              <a:t>DbContext</a:t>
            </a:r>
            <a:r>
              <a:rPr lang="en-US" dirty="0"/>
              <a:t> and </a:t>
            </a:r>
            <a:r>
              <a:rPr lang="en-US" dirty="0" err="1"/>
              <a:t>ModelBuilder</a:t>
            </a:r>
            <a:endParaRPr lang="en-US" dirty="0"/>
          </a:p>
          <a:p>
            <a:r>
              <a:rPr lang="en-US" dirty="0"/>
              <a:t>Scaffold (generate) crud pages for all domain models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2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EF tools</a:t>
            </a:r>
            <a:br>
              <a:rPr lang="en-US" dirty="0"/>
            </a:br>
            <a:r>
              <a:rPr lang="en-US" dirty="0"/>
              <a:t>&gt; dotnet tool install --global dotnet-</a:t>
            </a:r>
            <a:r>
              <a:rPr lang="en-US" dirty="0" err="1"/>
              <a:t>ef</a:t>
            </a:r>
            <a:endParaRPr lang="en-US" dirty="0"/>
          </a:p>
          <a:p>
            <a:r>
              <a:rPr lang="en-US" dirty="0"/>
              <a:t>Install needed </a:t>
            </a:r>
            <a:r>
              <a:rPr lang="en-US" dirty="0" err="1"/>
              <a:t>nuget</a:t>
            </a:r>
            <a:r>
              <a:rPr lang="en-US" dirty="0"/>
              <a:t> packages</a:t>
            </a:r>
            <a:br>
              <a:rPr lang="en-US" dirty="0"/>
            </a:br>
            <a:r>
              <a:rPr lang="en-US" dirty="0" err="1"/>
              <a:t>Microsoft.EntityFrameworkCore.SQLite</a:t>
            </a:r>
            <a:br>
              <a:rPr lang="en-US" dirty="0"/>
            </a:br>
            <a:r>
              <a:rPr lang="en-US" dirty="0" err="1"/>
              <a:t>Microsoft.VisualStudio.Web.CodeGeneration.Design</a:t>
            </a:r>
            <a:br>
              <a:rPr lang="en-US" dirty="0"/>
            </a:br>
            <a:r>
              <a:rPr lang="en-US" dirty="0" err="1"/>
              <a:t>Microsoft.EntityFrameworkCore.Design</a:t>
            </a:r>
            <a:br>
              <a:rPr lang="en-US" dirty="0"/>
            </a:br>
            <a:r>
              <a:rPr lang="en-US" dirty="0" err="1"/>
              <a:t>Microsoft.EntityFrameworkCore.SqlServer</a:t>
            </a:r>
            <a:endParaRPr lang="en-US" dirty="0"/>
          </a:p>
          <a:p>
            <a:r>
              <a:rPr lang="en-US" dirty="0"/>
              <a:t>Scaffold and migrate your database</a:t>
            </a:r>
            <a:br>
              <a:rPr lang="en-US" dirty="0"/>
            </a:br>
            <a:r>
              <a:rPr lang="en-US" dirty="0"/>
              <a:t>dotnet </a:t>
            </a:r>
            <a:r>
              <a:rPr lang="en-US" dirty="0" err="1"/>
              <a:t>ef</a:t>
            </a:r>
            <a:r>
              <a:rPr lang="en-US" dirty="0"/>
              <a:t> migrations add </a:t>
            </a:r>
            <a:r>
              <a:rPr lang="en-US" dirty="0" err="1"/>
              <a:t>InitialCreate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dotnet </a:t>
            </a:r>
            <a:r>
              <a:rPr lang="en-US" dirty="0" err="1"/>
              <a:t>ef</a:t>
            </a:r>
            <a:r>
              <a:rPr lang="en-US" dirty="0"/>
              <a:t> database update</a:t>
            </a:r>
          </a:p>
          <a:p>
            <a:r>
              <a:rPr lang="en-US" dirty="0"/>
              <a:t>Install UI scaffolding tool</a:t>
            </a:r>
            <a:br>
              <a:rPr lang="en-US" dirty="0"/>
            </a:br>
            <a:r>
              <a:rPr lang="en-US" dirty="0"/>
              <a:t>&gt; dotnet tool install --global dotnet-</a:t>
            </a:r>
            <a:r>
              <a:rPr lang="en-US" dirty="0" err="1"/>
              <a:t>aspnet</a:t>
            </a:r>
            <a:r>
              <a:rPr lang="en-US" dirty="0"/>
              <a:t>-</a:t>
            </a:r>
            <a:r>
              <a:rPr lang="en-US" dirty="0" err="1"/>
              <a:t>codegenerator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56708" cy="4195481"/>
          </a:xfrm>
        </p:spPr>
        <p:txBody>
          <a:bodyPr>
            <a:normAutofit/>
          </a:bodyPr>
          <a:lstStyle/>
          <a:p>
            <a:r>
              <a:rPr lang="en-US" dirty="0"/>
              <a:t>Scaffold CRUD pages for your models (cd into WebApp directory first)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-m	Name of the model class		-dc		Data context class</a:t>
            </a:r>
          </a:p>
          <a:p>
            <a:r>
              <a:rPr lang="en-US" dirty="0"/>
              <a:t>-</a:t>
            </a:r>
            <a:r>
              <a:rPr lang="en-US" dirty="0" err="1"/>
              <a:t>udl</a:t>
            </a:r>
            <a:r>
              <a:rPr lang="en-US" dirty="0"/>
              <a:t>	Use default layout				-</a:t>
            </a:r>
            <a:r>
              <a:rPr lang="en-US" dirty="0" err="1"/>
              <a:t>outDir</a:t>
            </a:r>
            <a:r>
              <a:rPr lang="en-US" dirty="0"/>
              <a:t>	Where to generate the output</a:t>
            </a:r>
          </a:p>
          <a:p>
            <a:r>
              <a:rPr lang="en-US" dirty="0"/>
              <a:t>--</a:t>
            </a:r>
            <a:r>
              <a:rPr lang="en-US" dirty="0" err="1"/>
              <a:t>referenceScriptLibraries</a:t>
            </a:r>
            <a:r>
              <a:rPr lang="en-US" dirty="0"/>
              <a:t>	Add validation scripts on Edit and Create pages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2E5C7-246D-0F48-98CA-C420290A1724}"/>
              </a:ext>
            </a:extLst>
          </p:cNvPr>
          <p:cNvSpPr txBox="1"/>
          <p:nvPr/>
        </p:nvSpPr>
        <p:spPr>
          <a:xfrm>
            <a:off x="1243811" y="2671096"/>
            <a:ext cx="10365094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dotnet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aspnet-codegenerator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razorpage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-m Person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-dc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AppDbContext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udl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outDir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Pages/Persons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--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referenceScriptLibraries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9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 and modify the generated pages to your liking.</a:t>
            </a:r>
          </a:p>
          <a:p>
            <a:r>
              <a:rPr lang="en-US" dirty="0"/>
              <a:t>This is just the starting point!!!!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9956"/>
            <a:ext cx="8946541" cy="4195481"/>
          </a:xfrm>
        </p:spPr>
        <p:txBody>
          <a:bodyPr/>
          <a:lstStyle/>
          <a:p>
            <a:r>
              <a:rPr lang="en-US" dirty="0"/>
              <a:t>New concept </a:t>
            </a:r>
            <a:r>
              <a:rPr lang="en-US" dirty="0" err="1"/>
              <a:t>Async</a:t>
            </a:r>
            <a:r>
              <a:rPr lang="en-US" dirty="0"/>
              <a:t>/Wait </a:t>
            </a:r>
          </a:p>
          <a:p>
            <a:r>
              <a:rPr lang="en-US" dirty="0"/>
              <a:t>Two ways of looking at parallel work – CPU based vs IO based</a:t>
            </a:r>
          </a:p>
          <a:p>
            <a:pPr lvl="1"/>
            <a:r>
              <a:rPr lang="en-US" dirty="0"/>
              <a:t>CPU based – hard to implement correctly. Even harder to design correctly</a:t>
            </a:r>
          </a:p>
          <a:p>
            <a:pPr lvl="1"/>
            <a:r>
              <a:rPr lang="en-US" dirty="0"/>
              <a:t>IO based – framework helps. </a:t>
            </a:r>
            <a:r>
              <a:rPr lang="en-US" dirty="0" err="1"/>
              <a:t>Async</a:t>
            </a:r>
            <a:r>
              <a:rPr lang="en-US" dirty="0"/>
              <a:t> pattern in </a:t>
            </a:r>
            <a:r>
              <a:rPr lang="en-US" dirty="0" err="1"/>
              <a:t>.net</a:t>
            </a:r>
            <a:endParaRPr lang="en-US" dirty="0"/>
          </a:p>
          <a:p>
            <a:endParaRPr lang="en-US" dirty="0"/>
          </a:p>
          <a:p>
            <a:r>
              <a:rPr lang="en-US" dirty="0"/>
              <a:t>OS Thread generation is expensive and slow!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8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15660</TotalTime>
  <Words>772</Words>
  <Application>Microsoft Macintosh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Menlo</vt:lpstr>
      <vt:lpstr>Menlo-Regular</vt:lpstr>
      <vt:lpstr>Wingdings 3</vt:lpstr>
      <vt:lpstr>Ion</vt:lpstr>
      <vt:lpstr>C# - Razor Pages Db/Scaffolding/Async</vt:lpstr>
      <vt:lpstr>C# - Razor Pages - reminder</vt:lpstr>
      <vt:lpstr>C# - Razor Pages - reminder</vt:lpstr>
      <vt:lpstr>C# - Razor Pages - reminder</vt:lpstr>
      <vt:lpstr>C# - Razor Pages</vt:lpstr>
      <vt:lpstr>C# - Razor Pages</vt:lpstr>
      <vt:lpstr>C# - Razor Pages</vt:lpstr>
      <vt:lpstr>C# - Razor Pages </vt:lpstr>
      <vt:lpstr>C# - Razor Pages</vt:lpstr>
      <vt:lpstr>C# - Razor Pages</vt:lpstr>
      <vt:lpstr>C# - Razor Pages</vt:lpstr>
      <vt:lpstr>C# - Razor  Pages</vt:lpstr>
      <vt:lpstr>C# - Razor Pages</vt:lpstr>
      <vt:lpstr>C# - Razor Pages</vt:lpstr>
      <vt:lpstr>C# - Razor Pages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119</cp:revision>
  <dcterms:created xsi:type="dcterms:W3CDTF">2015-10-15T12:35:18Z</dcterms:created>
  <dcterms:modified xsi:type="dcterms:W3CDTF">2019-11-04T06:01:35Z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