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0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t-EE"/>
              <a:t>Click to edit Master text styles</a:t>
            </a:r>
          </a:p>
          <a:p>
            <a:pPr lvl="1" eaLnBrk="1" latinLnBrk="0" hangingPunct="1"/>
            <a:r>
              <a:rPr lang="et-EE"/>
              <a:t>Second level</a:t>
            </a:r>
          </a:p>
          <a:p>
            <a:pPr lvl="2" eaLnBrk="1" latinLnBrk="0" hangingPunct="1"/>
            <a:r>
              <a:rPr lang="et-EE"/>
              <a:t>Third level</a:t>
            </a:r>
          </a:p>
          <a:p>
            <a:pPr lvl="3" eaLnBrk="1" latinLnBrk="0" hangingPunct="1"/>
            <a:r>
              <a:rPr lang="et-EE"/>
              <a:t>Fourth level</a:t>
            </a:r>
          </a:p>
          <a:p>
            <a:pPr lvl="4" eaLnBrk="1" latinLnBrk="0" hangingPunct="1"/>
            <a:r>
              <a:rPr lang="et-EE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t-EE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t-EE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t-E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Click to edit Master text styles</a:t>
            </a:r>
          </a:p>
          <a:p>
            <a:pPr lvl="1" eaLnBrk="1" latinLnBrk="0" hangingPunct="1"/>
            <a:r>
              <a:rPr kumimoji="0" lang="et-EE" smtClean="0"/>
              <a:t>Second level</a:t>
            </a:r>
          </a:p>
          <a:p>
            <a:pPr lvl="2" eaLnBrk="1" latinLnBrk="0" hangingPunct="1"/>
            <a:r>
              <a:rPr kumimoji="0" lang="et-EE" smtClean="0"/>
              <a:t>Third level</a:t>
            </a:r>
          </a:p>
          <a:p>
            <a:pPr lvl="3" eaLnBrk="1" latinLnBrk="0" hangingPunct="1"/>
            <a:r>
              <a:rPr kumimoji="0" lang="et-EE" smtClean="0"/>
              <a:t>Fourth level</a:t>
            </a:r>
          </a:p>
          <a:p>
            <a:pPr lvl="4" eaLnBrk="1" latinLnBrk="0" hangingPunct="1"/>
            <a:r>
              <a:rPr kumimoji="0" lang="et-E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03/16/13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229" y="286007"/>
            <a:ext cx="8296528" cy="3067048"/>
          </a:xfrm>
        </p:spPr>
        <p:txBody>
          <a:bodyPr>
            <a:normAutofit fontScale="90000"/>
          </a:bodyPr>
          <a:lstStyle/>
          <a:p>
            <a: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Mootorsõiduki parameetrite reaalajaline monitooring ja juhtimine </a:t>
            </a:r>
            <a:r>
              <a:rPr lang="en-US" sz="4000" b="0" cap="non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b="0" cap="non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cap="non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b="0" cap="non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Realtime Monitoring and Guidance of Motorized Vehicle Parameters </a:t>
            </a:r>
            <a:r>
              <a:rPr lang="en-US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en-US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n-US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4858" y="4065692"/>
            <a:ext cx="5189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Andres Käver</a:t>
            </a:r>
          </a:p>
          <a:p>
            <a:pPr algn="r"/>
            <a:r>
              <a:rPr lang="en-US"/>
              <a:t>IT Süsteemide arendus 2011</a:t>
            </a:r>
          </a:p>
          <a:p>
            <a:pPr algn="r"/>
            <a:r>
              <a:rPr lang="en-US"/>
              <a:t>Juhendaja: Raivo Sell</a:t>
            </a:r>
          </a:p>
          <a:p>
            <a:pPr algn="r"/>
            <a:r>
              <a:rPr lang="en-US"/>
              <a:t>Konsultant: -----</a:t>
            </a:r>
          </a:p>
        </p:txBody>
      </p:sp>
    </p:spTree>
    <p:extLst>
      <p:ext uri="{BB962C8B-B14F-4D97-AF65-F5344CB8AC3E}">
        <p14:creationId xmlns:p14="http://schemas.microsoft.com/office/powerpoint/2010/main" val="3446881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Käsitletav probleem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Mootorsõidukite parameetrite monitoorimise ja juhtimise seadmed on kas väga kallid või puuduvad.</a:t>
            </a:r>
          </a:p>
          <a:p>
            <a:pPr>
              <a:buFont typeface="Arial"/>
              <a:buChar char="•"/>
            </a:pPr>
            <a:r>
              <a:rPr lang="en-US"/>
              <a:t>Terviklikke lahendusi või lahendusi, millelt jätkata spetsiifilise rakenduse arendustööd, turul saadaval pole.</a:t>
            </a:r>
          </a:p>
          <a:p>
            <a:pPr>
              <a:buFont typeface="Arial"/>
              <a:buChar char="•"/>
            </a:pPr>
            <a:r>
              <a:rPr lang="en-US"/>
              <a:t>Lõputöö baseerub Eesti veemotospordi vastava projekti näitel.</a:t>
            </a:r>
          </a:p>
          <a:p>
            <a:pPr>
              <a:buFont typeface="Arial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9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Eesmärk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Vastava riist- ja tarkvara prototüüp välja töötada.</a:t>
            </a:r>
          </a:p>
          <a:p>
            <a:pPr>
              <a:buFont typeface="Arial"/>
              <a:buChar char="•"/>
            </a:pPr>
            <a:r>
              <a:rPr lang="en-US"/>
              <a:t>Saavutada 5-20 kordne kuluefektiivsus võrreldes kommertslahendustega</a:t>
            </a:r>
          </a:p>
          <a:p>
            <a:pPr>
              <a:buFont typeface="Arial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Aktuaalsus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Eestis pole antud temaatika laialt rakendatud, huvi on suur</a:t>
            </a:r>
          </a:p>
          <a:p>
            <a:pPr>
              <a:buFont typeface="Arial"/>
              <a:buChar char="•"/>
            </a:pPr>
            <a:r>
              <a:rPr lang="en-US"/>
              <a:t>Reaalajaline monitooring ja telemeetria on lisaks tehnikaspordile vajalik ka paljudes muudes eluvaldkondades</a:t>
            </a:r>
            <a:r>
              <a:rPr lang="en-US">
                <a:effectLst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8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Töö ülesehitus - analüüs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Võrrelda erinevaid riistvarakomponente sooritusvõime ja hinna alusel.</a:t>
            </a:r>
          </a:p>
          <a:p>
            <a:pPr>
              <a:buFont typeface="Arial"/>
              <a:buChar char="•"/>
            </a:pPr>
            <a:r>
              <a:rPr lang="en-US"/>
              <a:t>Koostada esmased elektroonikaskeemide projektid.</a:t>
            </a:r>
          </a:p>
          <a:p>
            <a:pPr>
              <a:buFont typeface="Arial"/>
              <a:buChar char="•"/>
            </a:pPr>
            <a:r>
              <a:rPr lang="en-US"/>
              <a:t>P</a:t>
            </a:r>
            <a:r>
              <a:rPr lang="en-US"/>
              <a:t>laneerida vastav tarkvara mikrokontrolleritele.</a:t>
            </a:r>
          </a:p>
          <a:p>
            <a:pPr>
              <a:buFont typeface="Arial"/>
              <a:buChar char="•"/>
            </a:pPr>
            <a:r>
              <a:rPr lang="en-US"/>
              <a:t>Telemeetria tarkvaralise teostuse projekt.</a:t>
            </a:r>
          </a:p>
        </p:txBody>
      </p:sp>
    </p:spTree>
    <p:extLst>
      <p:ext uri="{BB962C8B-B14F-4D97-AF65-F5344CB8AC3E}">
        <p14:creationId xmlns:p14="http://schemas.microsoft.com/office/powerpoint/2010/main" val="99728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Töö ülesehitus – realisatsioon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Prototüüplahendused nii riistvara kui tarkvara osas.</a:t>
            </a:r>
          </a:p>
          <a:p>
            <a:pPr>
              <a:buFont typeface="Arial"/>
              <a:buChar char="•"/>
            </a:pPr>
            <a:r>
              <a:rPr lang="en-US"/>
              <a:t>Lahenduse testid välitingimustes</a:t>
            </a:r>
          </a:p>
          <a:p>
            <a:pPr>
              <a:buFont typeface="Arial"/>
              <a:buChar char="•"/>
            </a:pPr>
            <a:r>
              <a:rPr lang="en-US"/>
              <a:t>Telemeetria tehniline realisatsioon</a:t>
            </a:r>
          </a:p>
        </p:txBody>
      </p:sp>
    </p:spTree>
    <p:extLst>
      <p:ext uri="{BB962C8B-B14F-4D97-AF65-F5344CB8AC3E}">
        <p14:creationId xmlns:p14="http://schemas.microsoft.com/office/powerpoint/2010/main" val="161912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31" y="2694291"/>
            <a:ext cx="7467600" cy="1143000"/>
          </a:xfrm>
        </p:spPr>
        <p:txBody>
          <a:bodyPr/>
          <a:lstStyle/>
          <a:p>
            <a:pPr algn="ctr"/>
            <a:r>
              <a:rPr lang="en-US"/>
              <a:t>Tänan!</a:t>
            </a:r>
          </a:p>
        </p:txBody>
      </p:sp>
    </p:spTree>
    <p:extLst>
      <p:ext uri="{BB962C8B-B14F-4D97-AF65-F5344CB8AC3E}">
        <p14:creationId xmlns:p14="http://schemas.microsoft.com/office/powerpoint/2010/main" val="391425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160</TotalTime>
  <Words>148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Mootorsõiduki parameetrite reaalajaline monitooring ja juhtimine   Realtime Monitoring and Guidance of Motorized Vehicle Parameters  </vt:lpstr>
      <vt:lpstr>Käsitletav probleem</vt:lpstr>
      <vt:lpstr>Eesmärk</vt:lpstr>
      <vt:lpstr>Aktuaalsus</vt:lpstr>
      <vt:lpstr>Töö ülesehitus - analüüs</vt:lpstr>
      <vt:lpstr>Töö ülesehitus – realisatsioon</vt:lpstr>
      <vt:lpstr>Tänan!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Mootorsõiduki parameetrite reaalajaline monitooring ja juhtimine   Realtime monitoring and guidance of motorized vehicle parameters  </dc:title>
  <dc:creator>user</dc:creator>
  <cp:lastModifiedBy>user</cp:lastModifiedBy>
  <cp:revision>7</cp:revision>
  <dcterms:created xsi:type="dcterms:W3CDTF">2013-03-16T05:51:56Z</dcterms:created>
  <dcterms:modified xsi:type="dcterms:W3CDTF">2013-03-16T08:35:02Z</dcterms:modified>
</cp:coreProperties>
</file>