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89" r:id="rId10"/>
    <p:sldId id="295" r:id="rId11"/>
    <p:sldId id="296" r:id="rId12"/>
    <p:sldId id="298" r:id="rId13"/>
    <p:sldId id="297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86382"/>
  </p:normalViewPr>
  <p:slideViewPr>
    <p:cSldViewPr snapToGrid="0">
      <p:cViewPr varScale="1">
        <p:scale>
          <a:sx n="160" d="100"/>
          <a:sy n="160" d="100"/>
        </p:scale>
        <p:origin x="88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31.03.19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8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BB0F-B451-8240-933F-22EBF02E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 – Data Transfer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EB396-D12F-3640-A473-93CEFF80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Reduce data complexity and data quantity in between clients and rest service</a:t>
            </a:r>
          </a:p>
          <a:p>
            <a:pPr lvl="1"/>
            <a:r>
              <a:rPr lang="en-US" dirty="0"/>
              <a:t>Control over data</a:t>
            </a:r>
          </a:p>
          <a:p>
            <a:pPr lvl="1"/>
            <a:r>
              <a:rPr lang="en-US" dirty="0"/>
              <a:t>Flexibility</a:t>
            </a:r>
          </a:p>
          <a:p>
            <a:pPr lvl="1"/>
            <a:endParaRPr lang="en-US" dirty="0"/>
          </a:p>
          <a:p>
            <a:r>
              <a:rPr lang="en-US" dirty="0"/>
              <a:t>Do not confuse DTOs with Domain classes</a:t>
            </a:r>
          </a:p>
          <a:p>
            <a:r>
              <a:rPr lang="en-US" dirty="0"/>
              <a:t>DTOs only contain minimum amount of properties, typically no computed fields or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CEF4-4953-4142-99ED-2A4CBCE8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DF4D-4DEF-754C-B88B-5DB4010A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 – Data Transfer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8E86-E906-E645-9840-50115FA97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Flat as possible, no unnecessary relationships with other classes</a:t>
            </a:r>
          </a:p>
          <a:p>
            <a:r>
              <a:rPr lang="en-US" dirty="0"/>
              <a:t>Possibility to add info needed by rest client</a:t>
            </a:r>
          </a:p>
          <a:p>
            <a:r>
              <a:rPr lang="en-US" dirty="0"/>
              <a:t>DTO does not have to match 1:1 with Domain object</a:t>
            </a:r>
          </a:p>
          <a:p>
            <a:r>
              <a:rPr lang="en-US" dirty="0"/>
              <a:t>Gives you 100% control, what is going on in your rest service</a:t>
            </a:r>
          </a:p>
          <a:p>
            <a:r>
              <a:rPr lang="en-US" dirty="0"/>
              <a:t>Helps, when domain models and database changes, but rest services have to stay the same</a:t>
            </a:r>
          </a:p>
          <a:p>
            <a:r>
              <a:rPr lang="en-US" dirty="0"/>
              <a:t>Mainly only properties!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B3D90-E2A5-3C45-B193-E881D9DE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BAD8-622F-764C-98F1-F3C4A694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 – Data Transfer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F781-6296-1146-BEB3-7820BC10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layers of objects we need? </a:t>
            </a:r>
          </a:p>
          <a:p>
            <a:pPr lvl="1"/>
            <a:r>
              <a:rPr lang="en-US" dirty="0"/>
              <a:t>Typically 3!</a:t>
            </a:r>
          </a:p>
          <a:p>
            <a:pPr lvl="2"/>
            <a:r>
              <a:rPr lang="en-US" dirty="0"/>
              <a:t>Domain objects</a:t>
            </a:r>
          </a:p>
          <a:p>
            <a:pPr lvl="2"/>
            <a:r>
              <a:rPr lang="en-US" dirty="0"/>
              <a:t>DTO’s for internal usage – from repos/dal to controllers</a:t>
            </a:r>
          </a:p>
          <a:p>
            <a:pPr lvl="2"/>
            <a:r>
              <a:rPr lang="en-US" dirty="0"/>
              <a:t>DTO’s for external usage – from public rest controllers to clients (</a:t>
            </a:r>
            <a:r>
              <a:rPr lang="en-US" dirty="0" err="1"/>
              <a:t>ViewModels</a:t>
            </a:r>
            <a:r>
              <a:rPr lang="en-US" dirty="0"/>
              <a:t> in MVC regular web world)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Internal objects can be changed easily, everything is under your own control</a:t>
            </a:r>
          </a:p>
          <a:p>
            <a:pPr lvl="1"/>
            <a:r>
              <a:rPr lang="en-US" dirty="0"/>
              <a:t>External objects should be changed almost never – versioning.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B3030-65A7-2144-93BE-305BD648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DF95-5E1A-9A49-AE01-196A9B7E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 – Data Transfer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2493A-470C-3044-B0BE-8144C620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Simplifying tools</a:t>
            </a:r>
          </a:p>
          <a:p>
            <a:pPr lvl="1"/>
            <a:r>
              <a:rPr lang="en-US" dirty="0" err="1"/>
              <a:t>AutoMapper</a:t>
            </a:r>
            <a:endParaRPr lang="en-US" dirty="0"/>
          </a:p>
          <a:p>
            <a:pPr lvl="2"/>
            <a:r>
              <a:rPr lang="en-US" dirty="0"/>
              <a:t>Simple mappings are easy to do</a:t>
            </a:r>
          </a:p>
          <a:p>
            <a:pPr lvl="2"/>
            <a:r>
              <a:rPr lang="en-US" dirty="0"/>
              <a:t>Complex graphs are hard</a:t>
            </a:r>
          </a:p>
          <a:p>
            <a:pPr lvl="2"/>
            <a:r>
              <a:rPr lang="en-US" dirty="0"/>
              <a:t>99% of time is spent in configuring</a:t>
            </a:r>
          </a:p>
          <a:p>
            <a:pPr lvl="2"/>
            <a:r>
              <a:rPr lang="en-US" dirty="0"/>
              <a:t>Mistakes are hard to find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Looks fancy, and sales pitch is great</a:t>
            </a:r>
          </a:p>
          <a:p>
            <a:pPr lvl="2"/>
            <a:r>
              <a:rPr lang="en-US" dirty="0"/>
              <a:t>In actual usage – lots of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A4293-8A47-F645-9358-B126302D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CB952-9BA1-2849-857E-949C97B1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7" y="5170220"/>
            <a:ext cx="5739468" cy="15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F6A3-125D-3D42-977A-5EF50410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DTO – Data Transfer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B22FD-2CC6-7841-A29B-638E3B00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 – initializing DTOs all over your code reduces maintainability</a:t>
            </a:r>
          </a:p>
          <a:p>
            <a:pPr lvl="1"/>
            <a:r>
              <a:rPr lang="en-US" dirty="0"/>
              <a:t>Different methods start to do it differently</a:t>
            </a:r>
          </a:p>
          <a:p>
            <a:pPr lvl="1"/>
            <a:r>
              <a:rPr lang="en-US" dirty="0"/>
              <a:t>Maintainability is lost, method A changes DTO creation logic, you will forget update method B  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 Factory pattern</a:t>
            </a:r>
          </a:p>
          <a:p>
            <a:pPr lvl="1"/>
            <a:r>
              <a:rPr lang="en-US" dirty="0"/>
              <a:t>Create a class, that will create DTOs to us in required form</a:t>
            </a:r>
          </a:p>
          <a:p>
            <a:pPr lvl="1"/>
            <a:r>
              <a:rPr lang="en-US" dirty="0"/>
              <a:t>In service layer (and repos), at the methods end create DTO using factory methods</a:t>
            </a:r>
          </a:p>
          <a:p>
            <a:pPr lvl="1"/>
            <a:r>
              <a:rPr lang="en-US" dirty="0"/>
              <a:t>All the code is one location, control over data is maintained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C8A91-1041-4441-826A-97C9E02D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3BE4-4563-1445-A4B7-8DF0CACF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B4A2-C03E-8149-8198-21E582BAE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structure always necessary?</a:t>
            </a:r>
          </a:p>
          <a:p>
            <a:pPr lvl="1"/>
            <a:r>
              <a:rPr lang="en-US" dirty="0"/>
              <a:t>No, it depends on the complexity of application</a:t>
            </a:r>
          </a:p>
          <a:p>
            <a:pPr lvl="1"/>
            <a:endParaRPr lang="en-US" dirty="0"/>
          </a:p>
          <a:p>
            <a:r>
              <a:rPr lang="en-US" dirty="0"/>
              <a:t>Doesn’t it take too much time to implement?</a:t>
            </a:r>
          </a:p>
          <a:p>
            <a:pPr lvl="1"/>
            <a:r>
              <a:rPr lang="en-US" dirty="0"/>
              <a:t>If the lifecycle of your app is longer, then everything is much faster after initial release</a:t>
            </a:r>
          </a:p>
          <a:p>
            <a:pPr lvl="1"/>
            <a:r>
              <a:rPr lang="en-US" dirty="0"/>
              <a:t>NB! Every web service might have 1+N clients. The less we change our public services, the better.</a:t>
            </a:r>
          </a:p>
          <a:p>
            <a:pPr lvl="1"/>
            <a:r>
              <a:rPr lang="en-US" dirty="0"/>
              <a:t>It’s scary/complex only on the first try (ok, first few try’s)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793E-6DC1-8947-B995-CE3286F0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9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648B-4DA0-674C-A19A-759E34F8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EB99-DFFB-5F40-921E-363381946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need it?</a:t>
            </a:r>
          </a:p>
          <a:p>
            <a:pPr lvl="1"/>
            <a:r>
              <a:rPr lang="en-US" dirty="0"/>
              <a:t>Do change our internal logic without touching public services.</a:t>
            </a:r>
          </a:p>
          <a:p>
            <a:pPr lvl="1"/>
            <a:r>
              <a:rPr lang="en-US" dirty="0"/>
              <a:t>Development cycle is more effective in bigger teams. First DTO’s and services for front-end team – and then we can work in parallel tracks with them on the back-end.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9FA5-F2B9-C64D-97E6-F0D38350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28A8-779E-7E42-8E4E-F235D201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F797-57C2-9B46-AC83-734E0C2F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Refresher of architecture so far</a:t>
            </a:r>
          </a:p>
          <a:p>
            <a:pPr lvl="1"/>
            <a:r>
              <a:rPr lang="en-US" dirty="0"/>
              <a:t>DOMAIN</a:t>
            </a:r>
          </a:p>
          <a:p>
            <a:pPr lvl="1"/>
            <a:r>
              <a:rPr lang="en-US" dirty="0"/>
              <a:t>SQL – </a:t>
            </a:r>
            <a:r>
              <a:rPr lang="en-US" dirty="0" err="1"/>
              <a:t>DataBase</a:t>
            </a:r>
            <a:r>
              <a:rPr lang="en-US" dirty="0"/>
              <a:t>/Tables</a:t>
            </a:r>
          </a:p>
          <a:p>
            <a:pPr lvl="1"/>
            <a:r>
              <a:rPr lang="en-US" dirty="0"/>
              <a:t>EF – </a:t>
            </a:r>
            <a:r>
              <a:rPr lang="en-US" dirty="0" err="1"/>
              <a:t>DbContext</a:t>
            </a:r>
            <a:r>
              <a:rPr lang="en-US" dirty="0"/>
              <a:t>/</a:t>
            </a:r>
            <a:r>
              <a:rPr lang="en-US" dirty="0" err="1"/>
              <a:t>DbSet’s</a:t>
            </a:r>
            <a:endParaRPr lang="en-US" dirty="0"/>
          </a:p>
          <a:p>
            <a:pPr lvl="1"/>
            <a:r>
              <a:rPr lang="en-US" dirty="0"/>
              <a:t>DAL – UOW/Repositories</a:t>
            </a:r>
          </a:p>
          <a:p>
            <a:pPr lvl="1"/>
            <a:r>
              <a:rPr lang="en-US" dirty="0"/>
              <a:t>MVC – Controllers/Views (Or rest endpoints)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A82C-7DDB-6142-9899-13528B4F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0822-814C-984D-82AD-59B53299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F32-EA21-1F46-BD84-F2DE3FB2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repository/UOW directly in controller</a:t>
            </a:r>
          </a:p>
          <a:p>
            <a:pPr lvl="1"/>
            <a:r>
              <a:rPr lang="en-US" dirty="0"/>
              <a:t>Speedy development</a:t>
            </a:r>
          </a:p>
          <a:p>
            <a:pPr lvl="1"/>
            <a:r>
              <a:rPr lang="en-US" dirty="0"/>
              <a:t>Easy to read</a:t>
            </a:r>
          </a:p>
          <a:p>
            <a:pPr lvl="1"/>
            <a:endParaRPr lang="en-US" dirty="0"/>
          </a:p>
          <a:p>
            <a:r>
              <a:rPr lang="en-US" dirty="0"/>
              <a:t>To think about</a:t>
            </a:r>
          </a:p>
          <a:p>
            <a:pPr lvl="1"/>
            <a:r>
              <a:rPr lang="en-US" dirty="0"/>
              <a:t>Business logic in controller</a:t>
            </a:r>
          </a:p>
          <a:p>
            <a:pPr lvl="1"/>
            <a:r>
              <a:rPr lang="en-US" dirty="0"/>
              <a:t>Multiple repositories used</a:t>
            </a:r>
          </a:p>
          <a:p>
            <a:pPr lvl="1"/>
            <a:r>
              <a:rPr lang="en-US" dirty="0"/>
              <a:t>Maintenance in bigger team, in bigger project, over several major iterations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7CBE3-FA58-7043-8B5D-E4CC4F02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50C6-0C4E-9145-BB4A-242F37BE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issues with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ABD9-0CFD-DC48-9245-D88037C6D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we returning? Domain models?</a:t>
            </a:r>
          </a:p>
          <a:p>
            <a:r>
              <a:rPr lang="en-US" dirty="0"/>
              <a:t>How to control the amount of data returned?</a:t>
            </a:r>
          </a:p>
          <a:p>
            <a:r>
              <a:rPr lang="en-US" dirty="0"/>
              <a:t>We have done the MVC web, now we need to do the Rest services – duplicate business logic in controllers</a:t>
            </a:r>
          </a:p>
          <a:p>
            <a:r>
              <a:rPr lang="en-US" dirty="0"/>
              <a:t>Validations, logging, versioning – where these go? Controllers?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ADD05-3DFE-D344-BA79-286AA3F4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8AA4-94A8-414F-9CA2-09ABC46B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6D21-0DF8-6A4D-B735-D7FA3B508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time functionality starts to pile up</a:t>
            </a:r>
          </a:p>
          <a:p>
            <a:r>
              <a:rPr lang="en-US" dirty="0"/>
              <a:t>Logic just grows and grows</a:t>
            </a:r>
          </a:p>
          <a:p>
            <a:r>
              <a:rPr lang="en-US" dirty="0"/>
              <a:t>Controller starts to contain more and more business rules</a:t>
            </a:r>
          </a:p>
          <a:p>
            <a:r>
              <a:rPr lang="en-US" dirty="0"/>
              <a:t>Maintainability is lost</a:t>
            </a:r>
          </a:p>
          <a:p>
            <a:endParaRPr lang="en-US" dirty="0"/>
          </a:p>
          <a:p>
            <a:r>
              <a:rPr lang="en-US" dirty="0"/>
              <a:t>No more clean 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2B2B9-A638-CB43-BF05-5B5AD4C3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2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B4A9-9897-C441-A43B-D1AAB3FF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BLL and clean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FD6F-3E9E-DB4A-919E-E96955DD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BLL – Business Logic Layer</a:t>
            </a:r>
          </a:p>
          <a:p>
            <a:endParaRPr lang="en-US" dirty="0"/>
          </a:p>
          <a:p>
            <a:r>
              <a:rPr lang="en-US" dirty="0"/>
              <a:t>Important layer between presentation layer and DAL/UOW/Repositories</a:t>
            </a:r>
          </a:p>
          <a:p>
            <a:r>
              <a:rPr lang="en-US" dirty="0"/>
              <a:t>Generally, controllers only use BLL/Services</a:t>
            </a:r>
          </a:p>
          <a:p>
            <a:r>
              <a:rPr lang="en-US" dirty="0"/>
              <a:t>Repo is responsible for data, BLL for everything else</a:t>
            </a:r>
          </a:p>
          <a:p>
            <a:endParaRPr lang="en-US" dirty="0"/>
          </a:p>
          <a:p>
            <a:r>
              <a:rPr lang="en-US" dirty="0"/>
              <a:t>End result: clean controllers, reusable business logic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C3D68-141B-5D4C-BBDA-7D32D62A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45C3-060C-8F42-8289-DDF1B9B6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BLL –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A9EA7-737F-9C40-896C-0342864BF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service can use as many repos as needed</a:t>
            </a:r>
          </a:p>
          <a:p>
            <a:r>
              <a:rPr lang="en-US" dirty="0"/>
              <a:t>Also access other services</a:t>
            </a:r>
          </a:p>
          <a:p>
            <a:r>
              <a:rPr lang="en-US" dirty="0"/>
              <a:t>Data validation and access is moved from controllers to the service layer</a:t>
            </a:r>
          </a:p>
          <a:p>
            <a:r>
              <a:rPr lang="en-US" dirty="0"/>
              <a:t>Data caching is more effective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820C0-7D39-A74C-B958-11328547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C550-A201-7643-BA94-8F1F0DE2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BLL -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D3EE-EE22-4D4F-A905-F2C34C3B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be in service layer?</a:t>
            </a:r>
          </a:p>
          <a:p>
            <a:pPr lvl="1"/>
            <a:r>
              <a:rPr lang="en-US" dirty="0"/>
              <a:t>Using multiple repos to compose one response</a:t>
            </a:r>
          </a:p>
          <a:p>
            <a:pPr lvl="1"/>
            <a:r>
              <a:rPr lang="en-US" dirty="0"/>
              <a:t>Doing something other than direct repo usage</a:t>
            </a:r>
          </a:p>
          <a:p>
            <a:pPr lvl="2"/>
            <a:r>
              <a:rPr lang="en-US" dirty="0"/>
              <a:t>Storing uploaded data to filesystem</a:t>
            </a:r>
          </a:p>
          <a:p>
            <a:pPr lvl="2"/>
            <a:r>
              <a:rPr lang="en-US" dirty="0"/>
              <a:t>Requests from external sources</a:t>
            </a:r>
          </a:p>
          <a:p>
            <a:pPr lvl="2"/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582BC-8DC0-5B4D-87EF-AE57A1CC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FD58-C192-4C47-82F1-0B69FD59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data and domain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264A-2B73-294B-A994-B584C596C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Using Domain models everywhere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Everything done in Domain models is instantly accessible/replicated everywhere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Everything is visible</a:t>
            </a:r>
          </a:p>
          <a:p>
            <a:pPr lvl="1"/>
            <a:r>
              <a:rPr lang="en-US" dirty="0"/>
              <a:t>How to control the amount of data returned</a:t>
            </a:r>
          </a:p>
          <a:p>
            <a:pPr lvl="1"/>
            <a:r>
              <a:rPr lang="en-US" dirty="0"/>
              <a:t>Changing Domain also changes field names in service</a:t>
            </a:r>
          </a:p>
          <a:p>
            <a:pPr lvl="1"/>
            <a:r>
              <a:rPr lang="en-US" dirty="0"/>
              <a:t>Problems in serializing (circular references etc.)</a:t>
            </a:r>
          </a:p>
          <a:p>
            <a:pPr lvl="1"/>
            <a:r>
              <a:rPr lang="en-US" dirty="0"/>
              <a:t>Just to much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01E52-28FD-BA4A-9808-91DE4303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9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33232</TotalTime>
  <Words>815</Words>
  <Application>Microsoft Macintosh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Building Distributed Systems – ICD0009 Network Applications II: Distributed Systems – I371</vt:lpstr>
      <vt:lpstr>Refresher</vt:lpstr>
      <vt:lpstr>Repository</vt:lpstr>
      <vt:lpstr>More issues with repositories</vt:lpstr>
      <vt:lpstr>Clean controllers</vt:lpstr>
      <vt:lpstr>BLL and clean controllers</vt:lpstr>
      <vt:lpstr>BLL – Services</vt:lpstr>
      <vt:lpstr>BLL - Service</vt:lpstr>
      <vt:lpstr>Returning data and domain models</vt:lpstr>
      <vt:lpstr>DTO – Data Transfer Object</vt:lpstr>
      <vt:lpstr>DTO – Data Transfer Object</vt:lpstr>
      <vt:lpstr>DTO – Data Transfer Object</vt:lpstr>
      <vt:lpstr>DTO – Data Transfer Object</vt:lpstr>
      <vt:lpstr>DTO – Data Transfer Object</vt:lpstr>
      <vt:lpstr>OVERVIEW</vt:lpstr>
      <vt:lpstr>OVERVIEW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140</cp:revision>
  <dcterms:created xsi:type="dcterms:W3CDTF">2015-10-15T12:35:18Z</dcterms:created>
  <dcterms:modified xsi:type="dcterms:W3CDTF">2019-04-01T10:08:08Z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