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96" r:id="rId2"/>
    <p:sldId id="287" r:id="rId3"/>
    <p:sldId id="289" r:id="rId4"/>
    <p:sldId id="290" r:id="rId5"/>
    <p:sldId id="291" r:id="rId6"/>
    <p:sldId id="292" r:id="rId7"/>
    <p:sldId id="288" r:id="rId8"/>
    <p:sldId id="294" r:id="rId9"/>
    <p:sldId id="293" r:id="rId10"/>
    <p:sldId id="29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83" autoAdjust="0"/>
    <p:restoredTop sz="86382"/>
  </p:normalViewPr>
  <p:slideViewPr>
    <p:cSldViewPr snapToGrid="0">
      <p:cViewPr varScale="1">
        <p:scale>
          <a:sx n="180" d="100"/>
          <a:sy n="180" d="100"/>
        </p:scale>
        <p:origin x="36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06.05.19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5/6/19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t-EE" sz="6000" dirty="0" err="1"/>
              <a:t>Building</a:t>
            </a:r>
            <a:r>
              <a:rPr lang="et-EE" sz="6000" dirty="0"/>
              <a:t>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ICD0009</a:t>
            </a:r>
            <a:br>
              <a:rPr lang="et-EE" sz="6000" dirty="0"/>
            </a:br>
            <a:r>
              <a:rPr lang="et-EE" sz="6000" dirty="0"/>
              <a:t>Network </a:t>
            </a:r>
            <a:r>
              <a:rPr lang="et-EE" sz="6000" dirty="0" err="1"/>
              <a:t>Applications</a:t>
            </a:r>
            <a:r>
              <a:rPr lang="et-EE" sz="6000" dirty="0"/>
              <a:t> II: </a:t>
            </a:r>
            <a:r>
              <a:rPr lang="et-EE" sz="6000" dirty="0" err="1"/>
              <a:t>Distributed</a:t>
            </a:r>
            <a:r>
              <a:rPr lang="et-EE" sz="6000" dirty="0"/>
              <a:t> </a:t>
            </a:r>
            <a:r>
              <a:rPr lang="et-EE" sz="6000" dirty="0" err="1"/>
              <a:t>Systems</a:t>
            </a:r>
            <a:r>
              <a:rPr lang="et-EE" sz="6000" dirty="0"/>
              <a:t> – I371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DistributedSystems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b="1" cap="none" dirty="0"/>
              <a:t>akaver</a:t>
            </a:r>
            <a:r>
              <a:rPr lang="en-US" cap="none" dirty="0"/>
              <a:t>   Email: </a:t>
            </a:r>
            <a:r>
              <a:rPr lang="en-US" b="1" cap="none" dirty="0">
                <a:hlinkClick r:id="rId2"/>
              </a:rPr>
              <a:t>akaver@itcollege.ee</a:t>
            </a:r>
            <a:endParaRPr lang="en-US" b="1" cap="none" dirty="0"/>
          </a:p>
          <a:p>
            <a:endParaRPr lang="en-US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5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7006-F0E0-C34F-ADFC-5DEF3B9A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Nuget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C1E9A-E90B-BA48-8E19-E652F03AE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F1844-F904-A94A-A04F-3762676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5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28A3-97AA-4149-B4D9-E6B04DF9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Nuget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65F27-3B00-D246-AA9E-251D7D955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package build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98A9C-19F1-804F-B1E8-A3032DAF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87631-77D8-9247-95CF-B621B092A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062" y="1285559"/>
            <a:ext cx="7247938" cy="55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28A3-97AA-4149-B4D9-E6B04DF9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Nuget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65F27-3B00-D246-AA9E-251D7D955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where the new </a:t>
            </a:r>
            <a:r>
              <a:rPr lang="en-US" dirty="0" err="1"/>
              <a:t>nuget</a:t>
            </a:r>
            <a:r>
              <a:rPr lang="en-US" dirty="0"/>
              <a:t> package was created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98A9C-19F1-804F-B1E8-A3032DAF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2848B-1525-2D49-9CEA-2BF9A483F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" y="2502526"/>
            <a:ext cx="12192000" cy="185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28A3-97AA-4149-B4D9-E6B04DF9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Nuget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65F27-3B00-D246-AA9E-251D7D955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 the package to local </a:t>
            </a:r>
            <a:r>
              <a:rPr lang="en-US" dirty="0" err="1"/>
              <a:t>Nuget</a:t>
            </a:r>
            <a:r>
              <a:rPr lang="en-US" dirty="0"/>
              <a:t> repo</a:t>
            </a:r>
          </a:p>
          <a:p>
            <a:r>
              <a:rPr lang="en-US" dirty="0" err="1"/>
              <a:t>nuget</a:t>
            </a:r>
            <a:r>
              <a:rPr lang="en-US" dirty="0"/>
              <a:t> add /Users/</a:t>
            </a:r>
            <a:r>
              <a:rPr lang="en-US" dirty="0" err="1"/>
              <a:t>akaver</a:t>
            </a:r>
            <a:r>
              <a:rPr lang="en-US" dirty="0"/>
              <a:t>/Development/</a:t>
            </a:r>
            <a:r>
              <a:rPr lang="en-US" dirty="0" err="1"/>
              <a:t>ITCollege</a:t>
            </a:r>
            <a:r>
              <a:rPr lang="en-US" dirty="0"/>
              <a:t>/Distributed/DistributedDemo2019Spring/</a:t>
            </a:r>
            <a:r>
              <a:rPr lang="en-US" dirty="0" err="1"/>
              <a:t>ContactSolution</a:t>
            </a:r>
            <a:r>
              <a:rPr lang="en-US" dirty="0"/>
              <a:t>/</a:t>
            </a:r>
            <a:r>
              <a:rPr lang="en-US" dirty="0" err="1"/>
              <a:t>BLL.Base</a:t>
            </a:r>
            <a:r>
              <a:rPr lang="en-US" dirty="0"/>
              <a:t>/bin/Debug/BLL.Base.1.0.0.nupkg -source ~/</a:t>
            </a:r>
            <a:r>
              <a:rPr lang="en-US" dirty="0" err="1"/>
              <a:t>nuget_repo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98A9C-19F1-804F-B1E8-A3032DAF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2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28A3-97AA-4149-B4D9-E6B04DF9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Nuget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65F27-3B00-D246-AA9E-251D7D955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a new project and add a reference to local repository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98A9C-19F1-804F-B1E8-A3032DAF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BE608-CC02-064F-B60D-647A4FE4D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310" y="3553921"/>
            <a:ext cx="47117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6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28A3-97AA-4149-B4D9-E6B04DF9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Nuget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65F27-3B00-D246-AA9E-251D7D955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the package in regular way.</a:t>
            </a:r>
          </a:p>
          <a:p>
            <a:r>
              <a:rPr lang="en-US" dirty="0"/>
              <a:t>Don’t forget your </a:t>
            </a:r>
            <a:r>
              <a:rPr lang="en-US" dirty="0" err="1"/>
              <a:t>nuget</a:t>
            </a:r>
            <a:r>
              <a:rPr lang="en-US" dirty="0"/>
              <a:t> package dependencies – everything has to be there!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98A9C-19F1-804F-B1E8-A3032DAF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4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7006-F0E0-C34F-ADFC-5DEF3B9A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Nuget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C1E9A-E90B-BA48-8E19-E652F03AE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packages in demo solution to add into </a:t>
            </a:r>
            <a:r>
              <a:rPr lang="en-US" dirty="0" err="1"/>
              <a:t>nuget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err="1"/>
              <a:t>Contracts.Base</a:t>
            </a:r>
            <a:endParaRPr lang="en-US" dirty="0"/>
          </a:p>
          <a:p>
            <a:pPr lvl="1"/>
            <a:r>
              <a:rPr lang="en-US" dirty="0" err="1"/>
              <a:t>Contracts.DAL.Base</a:t>
            </a:r>
            <a:endParaRPr lang="en-US" dirty="0"/>
          </a:p>
          <a:p>
            <a:pPr lvl="1"/>
            <a:r>
              <a:rPr lang="en-US" dirty="0" err="1"/>
              <a:t>Contracts.BLL.Base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DAL.Base.EF</a:t>
            </a:r>
            <a:endParaRPr lang="en-US" dirty="0"/>
          </a:p>
          <a:p>
            <a:pPr lvl="1"/>
            <a:r>
              <a:rPr lang="en-US" dirty="0" err="1"/>
              <a:t>BLL.Base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Identity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F1844-F904-A94A-A04F-3762676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0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84EC-95A2-3644-BD80-BCD50761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 err="1"/>
              <a:t>Nuget</a:t>
            </a:r>
            <a:r>
              <a:rPr lang="en-US" dirty="0"/>
              <a:t> – </a:t>
            </a:r>
            <a:r>
              <a:rPr lang="en-US" dirty="0" err="1"/>
              <a:t>nuget.org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C3936-15FE-FD48-A2A7-3C195E34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1145395" cy="4195481"/>
          </a:xfrm>
        </p:spPr>
        <p:txBody>
          <a:bodyPr/>
          <a:lstStyle/>
          <a:p>
            <a:r>
              <a:rPr lang="en-US" dirty="0"/>
              <a:t>Move your shared base packages into new solution (create it in your git repo folder)</a:t>
            </a:r>
          </a:p>
          <a:p>
            <a:r>
              <a:rPr lang="en-US" dirty="0"/>
              <a:t>Fix namespaces and project directory names</a:t>
            </a:r>
          </a:p>
          <a:p>
            <a:r>
              <a:rPr lang="en-US" dirty="0"/>
              <a:t>Add package build directives into </a:t>
            </a:r>
            <a:r>
              <a:rPr lang="en-US" dirty="0" err="1"/>
              <a:t>csproj</a:t>
            </a:r>
            <a:r>
              <a:rPr lang="en-US" dirty="0"/>
              <a:t> files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Rebuild solution in release mode – </a:t>
            </a:r>
            <a:r>
              <a:rPr lang="en-US" dirty="0" err="1"/>
              <a:t>nuget</a:t>
            </a:r>
            <a:r>
              <a:rPr lang="en-US" dirty="0"/>
              <a:t> packages will be created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C75B7-B83D-8442-8F88-55A376905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E97F4-0E42-B949-B4C4-C0F3A45E70AF}"/>
              </a:ext>
            </a:extLst>
          </p:cNvPr>
          <p:cNvSpPr txBox="1"/>
          <p:nvPr/>
        </p:nvSpPr>
        <p:spPr>
          <a:xfrm>
            <a:off x="1573619" y="3429000"/>
            <a:ext cx="10001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&lt;</a:t>
            </a:r>
            <a:r>
              <a:rPr lang="en-US" dirty="0" err="1"/>
              <a:t>PropertyGroup</a:t>
            </a:r>
            <a:r>
              <a:rPr lang="en-US" dirty="0"/>
              <a:t>&gt;</a:t>
            </a:r>
          </a:p>
          <a:p>
            <a:r>
              <a:rPr lang="en-US" dirty="0"/>
              <a:t>        &lt;</a:t>
            </a:r>
            <a:r>
              <a:rPr lang="en-US" dirty="0" err="1"/>
              <a:t>TargetFramework</a:t>
            </a:r>
            <a:r>
              <a:rPr lang="en-US" dirty="0"/>
              <a:t>&gt;netstandard2.0&lt;/</a:t>
            </a:r>
            <a:r>
              <a:rPr lang="en-US" dirty="0" err="1"/>
              <a:t>TargetFramework</a:t>
            </a:r>
            <a:r>
              <a:rPr lang="en-US" dirty="0"/>
              <a:t>&gt;</a:t>
            </a:r>
          </a:p>
          <a:p>
            <a:r>
              <a:rPr lang="en-US" dirty="0"/>
              <a:t>        &lt;</a:t>
            </a:r>
            <a:r>
              <a:rPr lang="en-US" dirty="0" err="1"/>
              <a:t>GeneratePackageOnBuild</a:t>
            </a:r>
            <a:r>
              <a:rPr lang="en-US" dirty="0"/>
              <a:t>&gt;true&lt;/</a:t>
            </a:r>
            <a:r>
              <a:rPr lang="en-US" dirty="0" err="1"/>
              <a:t>GeneratePackageOnBuild</a:t>
            </a:r>
            <a:r>
              <a:rPr lang="en-US" dirty="0"/>
              <a:t>&gt;</a:t>
            </a:r>
          </a:p>
          <a:p>
            <a:r>
              <a:rPr lang="en-US" dirty="0"/>
              <a:t>        &lt;</a:t>
            </a:r>
            <a:r>
              <a:rPr lang="en-US" dirty="0" err="1"/>
              <a:t>PackageVersion</a:t>
            </a:r>
            <a:r>
              <a:rPr lang="en-US" dirty="0"/>
              <a:t>&gt;1.0.2&lt;/</a:t>
            </a:r>
            <a:r>
              <a:rPr lang="en-US" dirty="0" err="1"/>
              <a:t>PackageVersion</a:t>
            </a:r>
            <a:r>
              <a:rPr lang="en-US" dirty="0"/>
              <a:t>&gt;</a:t>
            </a:r>
          </a:p>
          <a:p>
            <a:r>
              <a:rPr lang="en-US" dirty="0"/>
              <a:t>        &lt;</a:t>
            </a:r>
            <a:r>
              <a:rPr lang="en-US" dirty="0" err="1"/>
              <a:t>PackageLicenseExpression</a:t>
            </a:r>
            <a:r>
              <a:rPr lang="en-US" dirty="0"/>
              <a:t>&gt;MIT&lt;/</a:t>
            </a:r>
            <a:r>
              <a:rPr lang="en-US" dirty="0" err="1"/>
              <a:t>PackageLicenseExpression</a:t>
            </a:r>
            <a:r>
              <a:rPr lang="en-US" dirty="0"/>
              <a:t>&gt;</a:t>
            </a:r>
          </a:p>
          <a:p>
            <a:r>
              <a:rPr lang="en-US" dirty="0"/>
              <a:t>    &lt;/</a:t>
            </a:r>
            <a:r>
              <a:rPr lang="en-US" dirty="0" err="1"/>
              <a:t>PropertyGroup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24861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7006-F0E0-C34F-ADFC-5DEF3B9A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Nuget</a:t>
            </a:r>
            <a:r>
              <a:rPr lang="en-US" dirty="0"/>
              <a:t> – </a:t>
            </a:r>
            <a:r>
              <a:rPr lang="en-US" dirty="0" err="1"/>
              <a:t>Nuget.org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C1E9A-E90B-BA48-8E19-E652F03AE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783888" cy="4195481"/>
          </a:xfrm>
        </p:spPr>
        <p:txBody>
          <a:bodyPr/>
          <a:lstStyle/>
          <a:p>
            <a:r>
              <a:rPr lang="en-US" dirty="0"/>
              <a:t>Create account in </a:t>
            </a:r>
            <a:r>
              <a:rPr lang="en-US" dirty="0" err="1"/>
              <a:t>nuget.org</a:t>
            </a:r>
            <a:r>
              <a:rPr lang="en-US" dirty="0"/>
              <a:t> and get an </a:t>
            </a:r>
            <a:r>
              <a:rPr lang="en-US" dirty="0" err="1"/>
              <a:t>api</a:t>
            </a:r>
            <a:r>
              <a:rPr lang="en-US" dirty="0"/>
              <a:t> key</a:t>
            </a:r>
          </a:p>
          <a:p>
            <a:r>
              <a:rPr lang="en-US" dirty="0"/>
              <a:t>Publish your packages in </a:t>
            </a:r>
            <a:r>
              <a:rPr lang="en-US" dirty="0" err="1"/>
              <a:t>nuget.org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&gt;</a:t>
            </a:r>
            <a:r>
              <a:rPr lang="en-US" dirty="0" err="1"/>
              <a:t>nuget</a:t>
            </a:r>
            <a:r>
              <a:rPr lang="en-US" dirty="0"/>
              <a:t> push -Source https://</a:t>
            </a:r>
            <a:r>
              <a:rPr lang="en-US" dirty="0" err="1"/>
              <a:t>api.nuget.org</a:t>
            </a:r>
            <a:r>
              <a:rPr lang="en-US" dirty="0"/>
              <a:t>/v3/</a:t>
            </a:r>
            <a:r>
              <a:rPr lang="en-US" dirty="0" err="1"/>
              <a:t>index.json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ApiKey</a:t>
            </a:r>
            <a:r>
              <a:rPr lang="en-US" dirty="0"/>
              <a:t> oy2i6er24xmbcsp2oasa6jfarhxohh5uzcpwvpiyseogki /Users/</a:t>
            </a:r>
            <a:r>
              <a:rPr lang="en-US" dirty="0" err="1"/>
              <a:t>akaver</a:t>
            </a:r>
            <a:r>
              <a:rPr lang="en-US" dirty="0"/>
              <a:t>/Development/</a:t>
            </a:r>
            <a:r>
              <a:rPr lang="en-US" dirty="0" err="1"/>
              <a:t>ITCollege</a:t>
            </a:r>
            <a:r>
              <a:rPr lang="en-US" dirty="0"/>
              <a:t>/Distributed/</a:t>
            </a:r>
            <a:r>
              <a:rPr lang="en-US" dirty="0" err="1"/>
              <a:t>ee.itcollege.akaver</a:t>
            </a:r>
            <a:r>
              <a:rPr lang="en-US" dirty="0"/>
              <a:t>/</a:t>
            </a:r>
            <a:r>
              <a:rPr lang="en-US" dirty="0" err="1"/>
              <a:t>ee.itcollege.akaver.BLL.Base</a:t>
            </a:r>
            <a:r>
              <a:rPr lang="en-US" dirty="0"/>
              <a:t>/bin/Release/ee.itcollege.akaver.BLL.Base.1.0.2.nupkg</a:t>
            </a:r>
          </a:p>
          <a:p>
            <a:endParaRPr lang="en-US" dirty="0"/>
          </a:p>
          <a:p>
            <a:r>
              <a:rPr lang="en-US" dirty="0"/>
              <a:t>Update your projects to use your </a:t>
            </a:r>
            <a:r>
              <a:rPr lang="en-US" dirty="0" err="1"/>
              <a:t>nuget</a:t>
            </a:r>
            <a:r>
              <a:rPr lang="en-US" dirty="0"/>
              <a:t> packages from </a:t>
            </a:r>
            <a:r>
              <a:rPr lang="en-US" dirty="0" err="1"/>
              <a:t>nuget.org</a:t>
            </a:r>
            <a:endParaRPr lang="en-US" dirty="0"/>
          </a:p>
          <a:p>
            <a:r>
              <a:rPr lang="en-US" dirty="0"/>
              <a:t>Push solution into your git repository!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F1844-F904-A94A-A04F-3762676A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53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34274</TotalTime>
  <Words>286</Words>
  <Application>Microsoft Macintosh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Building Distributed Systems – ICD0009 Network Applications II: Distributed Systems – I371</vt:lpstr>
      <vt:lpstr>Nuget</vt:lpstr>
      <vt:lpstr>Nuget</vt:lpstr>
      <vt:lpstr>Nuget</vt:lpstr>
      <vt:lpstr>Nuget</vt:lpstr>
      <vt:lpstr>Nuget</vt:lpstr>
      <vt:lpstr>Nuget</vt:lpstr>
      <vt:lpstr>Nuget – nuget.org</vt:lpstr>
      <vt:lpstr>Nuget – Nuget.org</vt:lpstr>
      <vt:lpstr>Nuget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160</cp:revision>
  <dcterms:created xsi:type="dcterms:W3CDTF">2015-10-15T12:35:18Z</dcterms:created>
  <dcterms:modified xsi:type="dcterms:W3CDTF">2019-05-06T10:43:42Z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