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5"/>
  </p:normalViewPr>
  <p:slideViewPr>
    <p:cSldViewPr snapToGrid="0" snapToObjects="1">
      <p:cViewPr varScale="1">
        <p:scale>
          <a:sx n="121" d="100"/>
          <a:sy n="121" d="100"/>
        </p:scale>
        <p:origin x="20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Repository pattern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943" y="6406738"/>
            <a:ext cx="600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Andres </a:t>
            </a:r>
            <a:r>
              <a:rPr lang="en-US" dirty="0" err="1" smtClean="0"/>
              <a:t>Käver</a:t>
            </a:r>
            <a:r>
              <a:rPr lang="en-US" dirty="0" smtClean="0"/>
              <a:t>, IT </a:t>
            </a:r>
            <a:r>
              <a:rPr lang="en-US" dirty="0" err="1" smtClean="0"/>
              <a:t>Kolled</a:t>
            </a:r>
            <a:r>
              <a:rPr lang="et-EE" dirty="0" err="1" smtClean="0"/>
              <a:t>ž</a:t>
            </a:r>
            <a:r>
              <a:rPr lang="et-EE" dirty="0" smtClean="0"/>
              <a:t> </a:t>
            </a:r>
            <a:r>
              <a:rPr lang="et-EE" dirty="0" smtClean="0"/>
              <a:t>2016/2017 </a:t>
            </a:r>
            <a:r>
              <a:rPr lang="et-EE" dirty="0" err="1" smtClean="0"/>
              <a:t>Spring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30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– one more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 – container, data storage engine capsulation</a:t>
            </a:r>
          </a:p>
          <a:p>
            <a:r>
              <a:rPr lang="en-US" dirty="0" smtClean="0"/>
              <a:t>Typically CRUD methods, </a:t>
            </a:r>
            <a:r>
              <a:rPr lang="en-US" dirty="0" smtClean="0"/>
              <a:t>to </a:t>
            </a:r>
            <a:r>
              <a:rPr lang="en-US" dirty="0" smtClean="0"/>
              <a:t>operate on some concrete class</a:t>
            </a:r>
          </a:p>
          <a:p>
            <a:r>
              <a:rPr lang="en-US" dirty="0" smtClean="0"/>
              <a:t>Real data storage engine, with its implementation details is hidden from user</a:t>
            </a:r>
          </a:p>
          <a:p>
            <a:r>
              <a:rPr lang="en-US" dirty="0" smtClean="0"/>
              <a:t>Possibility to easily replace storage mechanism within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916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– generic interface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1296" y="1690688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// this is the base repository interface for all EF repositories</a:t>
            </a:r>
          </a:p>
          <a:p>
            <a:r>
              <a:rPr lang="en-US" dirty="0"/>
              <a:t>    public interface </a:t>
            </a:r>
            <a:r>
              <a:rPr lang="en-US" dirty="0" err="1"/>
              <a:t>IEFRepository</a:t>
            </a:r>
            <a:r>
              <a:rPr lang="en-US" dirty="0"/>
              <a:t>&lt;T&gt; : </a:t>
            </a:r>
            <a:r>
              <a:rPr lang="en-US" dirty="0" err="1"/>
              <a:t>IDisposable</a:t>
            </a:r>
            <a:r>
              <a:rPr lang="en-US" dirty="0"/>
              <a:t> where T : class </a:t>
            </a:r>
          </a:p>
          <a:p>
            <a:r>
              <a:rPr lang="et-EE" dirty="0"/>
              <a:t>    {</a:t>
            </a:r>
          </a:p>
          <a:p>
            <a:r>
              <a:rPr lang="en-US" dirty="0"/>
              <a:t>        // </a:t>
            </a:r>
            <a:r>
              <a:rPr lang="en-US" dirty="0" smtClean="0"/>
              <a:t>get </a:t>
            </a:r>
            <a:r>
              <a:rPr lang="en-US" dirty="0"/>
              <a:t>all records in table</a:t>
            </a:r>
          </a:p>
          <a:p>
            <a:r>
              <a:rPr lang="et-EE" dirty="0"/>
              <a:t>        IQueryable&lt;T&gt; All { get; }</a:t>
            </a:r>
          </a:p>
          <a:p>
            <a:endParaRPr lang="et-EE" dirty="0"/>
          </a:p>
          <a:p>
            <a:r>
              <a:rPr lang="en-US" dirty="0"/>
              <a:t>        // get all records with filter</a:t>
            </a:r>
          </a:p>
          <a:p>
            <a:r>
              <a:rPr lang="en-US" dirty="0"/>
              <a:t>        </a:t>
            </a:r>
            <a:r>
              <a:rPr lang="en-US" dirty="0" err="1"/>
              <a:t>IQueryable</a:t>
            </a:r>
            <a:r>
              <a:rPr lang="en-US" dirty="0"/>
              <a:t>&lt;T&gt; </a:t>
            </a:r>
            <a:r>
              <a:rPr lang="en-US" dirty="0" err="1" smtClean="0"/>
              <a:t>GetAllIncluding</a:t>
            </a:r>
            <a:endParaRPr lang="et-EE" dirty="0" smtClean="0"/>
          </a:p>
          <a:p>
            <a:r>
              <a:rPr lang="et-EE" dirty="0"/>
              <a:t>	</a:t>
            </a:r>
            <a:r>
              <a:rPr lang="en-US" dirty="0" smtClean="0"/>
              <a:t>(</a:t>
            </a:r>
            <a:r>
              <a:rPr lang="en-US" dirty="0" err="1"/>
              <a:t>params</a:t>
            </a:r>
            <a:r>
              <a:rPr lang="en-US" dirty="0"/>
              <a:t> Expression&lt;</a:t>
            </a:r>
            <a:r>
              <a:rPr lang="en-US" dirty="0" err="1"/>
              <a:t>Func</a:t>
            </a:r>
            <a:r>
              <a:rPr lang="en-US" dirty="0"/>
              <a:t>&lt;T, object&gt;&gt;[] </a:t>
            </a:r>
            <a:r>
              <a:rPr lang="en-US" dirty="0" err="1"/>
              <a:t>includeProperties</a:t>
            </a:r>
            <a:r>
              <a:rPr lang="en-US" dirty="0"/>
              <a:t>);</a:t>
            </a:r>
          </a:p>
          <a:p>
            <a:endParaRPr lang="et-EE" dirty="0"/>
          </a:p>
          <a:p>
            <a:r>
              <a:rPr lang="et-EE" dirty="0"/>
              <a:t>        T GetById(int id);</a:t>
            </a:r>
          </a:p>
          <a:p>
            <a:r>
              <a:rPr lang="et-EE" dirty="0"/>
              <a:t>        void Add(T entity);</a:t>
            </a:r>
          </a:p>
          <a:p>
            <a:r>
              <a:rPr lang="et-EE" dirty="0"/>
              <a:t>        void Update(T entity);</a:t>
            </a:r>
          </a:p>
          <a:p>
            <a:r>
              <a:rPr lang="et-EE" dirty="0"/>
              <a:t>        void Delete(T entity);</a:t>
            </a:r>
          </a:p>
          <a:p>
            <a:r>
              <a:rPr lang="et-EE" dirty="0"/>
              <a:t>        void Delete(int id);</a:t>
            </a:r>
          </a:p>
          <a:p>
            <a:r>
              <a:rPr lang="et-EE" dirty="0"/>
              <a:t>        void Save();</a:t>
            </a:r>
          </a:p>
          <a:p>
            <a:r>
              <a:rPr lang="et-EE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166676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- generic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7052" y="1371299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 </a:t>
            </a:r>
            <a:r>
              <a:rPr lang="et-EE" sz="1600" dirty="0" smtClean="0"/>
              <a:t>   </a:t>
            </a:r>
            <a:r>
              <a:rPr lang="en-US" sz="1600" dirty="0" smtClean="0"/>
              <a:t>// </a:t>
            </a:r>
            <a:r>
              <a:rPr lang="en-US" sz="1600" dirty="0"/>
              <a:t>this is universal base EF repository implementation, to be included in all other repos</a:t>
            </a:r>
          </a:p>
          <a:p>
            <a:r>
              <a:rPr lang="en-US" sz="1600" dirty="0"/>
              <a:t>    // covers all basic crud methods, common for all other repos</a:t>
            </a:r>
          </a:p>
          <a:p>
            <a:r>
              <a:rPr lang="en-US" sz="1600" dirty="0"/>
              <a:t>    public class </a:t>
            </a:r>
            <a:r>
              <a:rPr lang="en-US" sz="1600" dirty="0" err="1"/>
              <a:t>EFRepository</a:t>
            </a:r>
            <a:r>
              <a:rPr lang="en-US" sz="1600" dirty="0"/>
              <a:t>&lt;T&gt; : </a:t>
            </a:r>
            <a:r>
              <a:rPr lang="en-US" sz="1600" dirty="0" err="1"/>
              <a:t>IEFRepository</a:t>
            </a:r>
            <a:r>
              <a:rPr lang="en-US" sz="1600" dirty="0"/>
              <a:t>&lt;T&gt; where T : class</a:t>
            </a:r>
          </a:p>
          <a:p>
            <a:r>
              <a:rPr lang="et-EE" sz="1600" dirty="0"/>
              <a:t>    {</a:t>
            </a:r>
          </a:p>
          <a:p>
            <a:r>
              <a:rPr lang="en-US" sz="1600" dirty="0"/>
              <a:t>        // the context and the </a:t>
            </a:r>
            <a:r>
              <a:rPr lang="en-US" sz="1600" dirty="0" err="1"/>
              <a:t>dbset</a:t>
            </a:r>
            <a:r>
              <a:rPr lang="en-US" sz="1600" dirty="0"/>
              <a:t> we are working with</a:t>
            </a:r>
          </a:p>
          <a:p>
            <a:r>
              <a:rPr lang="en-US" sz="1600" dirty="0"/>
              <a:t>        protected </a:t>
            </a:r>
            <a:r>
              <a:rPr lang="en-US" sz="1600" dirty="0" err="1"/>
              <a:t>DbContext</a:t>
            </a:r>
            <a:r>
              <a:rPr lang="en-US" sz="1600" dirty="0"/>
              <a:t> </a:t>
            </a:r>
            <a:r>
              <a:rPr lang="en-US" sz="1600" dirty="0" err="1"/>
              <a:t>DbContext</a:t>
            </a:r>
            <a:r>
              <a:rPr lang="en-US" sz="1600" dirty="0"/>
              <a:t> { get; set; }</a:t>
            </a:r>
          </a:p>
          <a:p>
            <a:r>
              <a:rPr lang="en-US" sz="1600" dirty="0"/>
              <a:t>        protected </a:t>
            </a:r>
            <a:r>
              <a:rPr lang="en-US" sz="1600" dirty="0" err="1"/>
              <a:t>DbSet</a:t>
            </a:r>
            <a:r>
              <a:rPr lang="en-US" sz="1600" dirty="0"/>
              <a:t>&lt;T&gt; </a:t>
            </a:r>
            <a:r>
              <a:rPr lang="en-US" sz="1600" dirty="0" err="1"/>
              <a:t>DbSet</a:t>
            </a:r>
            <a:r>
              <a:rPr lang="en-US" sz="1600" dirty="0"/>
              <a:t> { get; set; }</a:t>
            </a:r>
          </a:p>
          <a:p>
            <a:endParaRPr lang="et-EE" sz="1600" dirty="0"/>
          </a:p>
          <a:p>
            <a:r>
              <a:rPr lang="et-EE" sz="1600" dirty="0"/>
              <a:t>        //Constructor, requires dbContext as dependency</a:t>
            </a:r>
          </a:p>
          <a:p>
            <a:r>
              <a:rPr lang="et-EE" sz="1600" dirty="0"/>
              <a:t>        public EFRepository(DbContext </a:t>
            </a:r>
            <a:r>
              <a:rPr lang="et-EE" sz="1600" dirty="0" err="1"/>
              <a:t>dbContext</a:t>
            </a:r>
            <a:r>
              <a:rPr lang="et-EE" sz="1600" dirty="0" smtClean="0"/>
              <a:t>) {</a:t>
            </a:r>
            <a:endParaRPr lang="et-EE" sz="1600" dirty="0"/>
          </a:p>
          <a:p>
            <a:r>
              <a:rPr lang="et-EE" sz="1600" dirty="0"/>
              <a:t>            if (dbContext == null)</a:t>
            </a:r>
          </a:p>
          <a:p>
            <a:r>
              <a:rPr lang="et-EE" sz="1600" dirty="0"/>
              <a:t>                throw new ArgumentNullException("dbContext");</a:t>
            </a:r>
          </a:p>
          <a:p>
            <a:r>
              <a:rPr lang="et-EE" sz="1600" dirty="0" smtClean="0"/>
              <a:t>	</a:t>
            </a:r>
            <a:r>
              <a:rPr lang="et-EE" sz="1600" dirty="0" err="1" smtClean="0"/>
              <a:t>DbContext</a:t>
            </a:r>
            <a:r>
              <a:rPr lang="et-EE" sz="1600" dirty="0" smtClean="0"/>
              <a:t> </a:t>
            </a:r>
            <a:r>
              <a:rPr lang="et-EE" sz="1600" dirty="0"/>
              <a:t>= dbContext;</a:t>
            </a:r>
          </a:p>
          <a:p>
            <a:r>
              <a:rPr lang="en-US" sz="1600" dirty="0"/>
              <a:t>            //get the </a:t>
            </a:r>
            <a:r>
              <a:rPr lang="en-US" sz="1600" dirty="0" err="1"/>
              <a:t>dbset</a:t>
            </a:r>
            <a:r>
              <a:rPr lang="en-US" sz="1600" dirty="0"/>
              <a:t> from context</a:t>
            </a:r>
          </a:p>
          <a:p>
            <a:r>
              <a:rPr lang="et-EE" sz="1600" dirty="0"/>
              <a:t>            DbSet = DbContext.Set&lt;T&gt;();</a:t>
            </a:r>
          </a:p>
          <a:p>
            <a:r>
              <a:rPr lang="et-EE" sz="1600" dirty="0"/>
              <a:t>        }</a:t>
            </a:r>
          </a:p>
          <a:p>
            <a:r>
              <a:rPr lang="et-EE" sz="1600" dirty="0" smtClean="0"/>
              <a:t>        public IQueryable&lt;T&gt; All {</a:t>
            </a:r>
            <a:endParaRPr lang="et-EE" sz="1600" dirty="0"/>
          </a:p>
          <a:p>
            <a:r>
              <a:rPr lang="et-EE" sz="1600" dirty="0"/>
              <a:t>            get { return DbSet; }</a:t>
            </a:r>
          </a:p>
          <a:p>
            <a:r>
              <a:rPr lang="et-EE" sz="1600" dirty="0"/>
              <a:t>        </a:t>
            </a:r>
            <a:r>
              <a:rPr lang="et-EE" sz="1600" dirty="0" smtClean="0"/>
              <a:t>}</a:t>
            </a:r>
          </a:p>
          <a:p>
            <a:r>
              <a:rPr lang="et-EE" sz="1600" dirty="0" smtClean="0"/>
              <a:t>......</a:t>
            </a:r>
            <a:endParaRPr lang="et-EE" sz="1600" dirty="0"/>
          </a:p>
        </p:txBody>
      </p:sp>
    </p:spTree>
    <p:extLst>
      <p:ext uri="{BB962C8B-B14F-4D97-AF65-F5344CB8AC3E}">
        <p14:creationId xmlns:p14="http://schemas.microsoft.com/office/powerpoint/2010/main" val="1881918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– generic - incorporating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950946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</a:t>
            </a:r>
            <a:r>
              <a:rPr lang="et-EE" dirty="0" err="1"/>
              <a:t>interface</a:t>
            </a:r>
            <a:r>
              <a:rPr lang="et-EE" dirty="0"/>
              <a:t> </a:t>
            </a:r>
            <a:r>
              <a:rPr lang="et-EE" dirty="0" err="1"/>
              <a:t>IPersonRepository</a:t>
            </a:r>
            <a:r>
              <a:rPr lang="et-EE" dirty="0"/>
              <a:t> : </a:t>
            </a:r>
            <a:r>
              <a:rPr lang="et-EE" dirty="0" err="1"/>
              <a:t>IEFRepository</a:t>
            </a:r>
            <a:r>
              <a:rPr lang="et-EE" dirty="0"/>
              <a:t>&lt;</a:t>
            </a:r>
            <a:r>
              <a:rPr lang="et-EE" dirty="0" err="1"/>
              <a:t>Person</a:t>
            </a:r>
            <a:r>
              <a:rPr lang="et-EE" dirty="0" smtClean="0"/>
              <a:t>&gt;</a:t>
            </a:r>
          </a:p>
          <a:p>
            <a:r>
              <a:rPr lang="et-EE" dirty="0" smtClean="0"/>
              <a:t> {</a:t>
            </a:r>
            <a:endParaRPr lang="et-EE" dirty="0"/>
          </a:p>
          <a:p>
            <a:r>
              <a:rPr lang="et-EE" dirty="0" smtClean="0"/>
              <a:t> }</a:t>
            </a:r>
          </a:p>
          <a:p>
            <a:endParaRPr lang="et-EE" dirty="0" smtClean="0"/>
          </a:p>
          <a:p>
            <a:r>
              <a:rPr lang="en-US" dirty="0" smtClean="0"/>
              <a:t> </a:t>
            </a:r>
            <a:r>
              <a:rPr lang="en-US" dirty="0"/>
              <a:t>public class </a:t>
            </a:r>
            <a:r>
              <a:rPr lang="en-US" dirty="0" err="1"/>
              <a:t>PersonRepository</a:t>
            </a:r>
            <a:r>
              <a:rPr lang="en-US" dirty="0"/>
              <a:t> : </a:t>
            </a:r>
            <a:r>
              <a:rPr lang="en-US" dirty="0" err="1"/>
              <a:t>EFRepository</a:t>
            </a:r>
            <a:r>
              <a:rPr lang="en-US" dirty="0"/>
              <a:t>&lt;Person&gt;, </a:t>
            </a:r>
            <a:r>
              <a:rPr lang="en-US" dirty="0" err="1"/>
              <a:t>IPersonRepository</a:t>
            </a:r>
            <a:endParaRPr lang="en-US" dirty="0"/>
          </a:p>
          <a:p>
            <a:r>
              <a:rPr lang="et-EE" dirty="0"/>
              <a:t>    {</a:t>
            </a:r>
          </a:p>
          <a:p>
            <a:r>
              <a:rPr lang="et-EE" dirty="0"/>
              <a:t>        public PersonRepository(DbContext context)</a:t>
            </a:r>
          </a:p>
          <a:p>
            <a:r>
              <a:rPr lang="et-EE" dirty="0"/>
              <a:t>            : base(context)</a:t>
            </a:r>
          </a:p>
          <a:p>
            <a:r>
              <a:rPr lang="et-EE" dirty="0"/>
              <a:t>        {</a:t>
            </a:r>
          </a:p>
          <a:p>
            <a:endParaRPr lang="et-EE" dirty="0"/>
          </a:p>
          <a:p>
            <a:r>
              <a:rPr lang="et-EE" dirty="0"/>
              <a:t>        }</a:t>
            </a:r>
          </a:p>
          <a:p>
            <a:endParaRPr lang="et-EE" dirty="0"/>
          </a:p>
          <a:p>
            <a:r>
              <a:rPr lang="et-EE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6140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apsulate data processing</a:t>
            </a:r>
          </a:p>
          <a:p>
            <a:r>
              <a:rPr lang="et-EE" dirty="0" err="1" smtClean="0"/>
              <a:t>Classical</a:t>
            </a:r>
            <a:r>
              <a:rPr lang="et-EE" dirty="0" smtClean="0"/>
              <a:t> </a:t>
            </a:r>
            <a:r>
              <a:rPr lang="et-EE" dirty="0" err="1" smtClean="0"/>
              <a:t>way</a:t>
            </a:r>
            <a:r>
              <a:rPr lang="et-EE" dirty="0" smtClean="0"/>
              <a:t>:</a:t>
            </a:r>
            <a:br>
              <a:rPr lang="et-EE" dirty="0" smtClean="0"/>
            </a:br>
            <a:r>
              <a:rPr lang="et-EE" dirty="0" err="1" smtClean="0"/>
              <a:t>SqlCommand</a:t>
            </a:r>
            <a:r>
              <a:rPr lang="et-EE" dirty="0" smtClean="0"/>
              <a:t>(”SELECT </a:t>
            </a:r>
            <a:r>
              <a:rPr lang="et-EE" dirty="0"/>
              <a:t>* FROM </a:t>
            </a:r>
            <a:r>
              <a:rPr lang="et-EE" dirty="0" err="1"/>
              <a:t>Customer</a:t>
            </a:r>
            <a:r>
              <a:rPr lang="et-EE" dirty="0"/>
              <a:t> </a:t>
            </a:r>
            <a:r>
              <a:rPr lang="et-EE" dirty="0" err="1"/>
              <a:t>where</a:t>
            </a:r>
            <a:r>
              <a:rPr lang="et-EE" dirty="0"/>
              <a:t> ID</a:t>
            </a:r>
            <a:r>
              <a:rPr lang="et-EE" dirty="0" smtClean="0"/>
              <a:t>=“ </a:t>
            </a:r>
            <a:r>
              <a:rPr lang="et-EE" dirty="0"/>
              <a:t>+ </a:t>
            </a:r>
            <a:r>
              <a:rPr lang="et-EE" dirty="0" err="1"/>
              <a:t>cid</a:t>
            </a:r>
            <a:r>
              <a:rPr lang="et-EE" dirty="0"/>
              <a:t>).</a:t>
            </a:r>
            <a:r>
              <a:rPr lang="et-EE" dirty="0" err="1" smtClean="0"/>
              <a:t>Execute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err="1" smtClean="0"/>
              <a:t>Create</a:t>
            </a:r>
            <a:r>
              <a:rPr lang="et-EE" dirty="0" smtClean="0"/>
              <a:t> </a:t>
            </a:r>
            <a:r>
              <a:rPr lang="et-EE" dirty="0" err="1" smtClean="0"/>
              <a:t>class</a:t>
            </a:r>
            <a:r>
              <a:rPr lang="et-EE" dirty="0" smtClean="0"/>
              <a:t> </a:t>
            </a:r>
            <a:r>
              <a:rPr lang="et-EE" dirty="0" err="1" smtClean="0"/>
              <a:t>instance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err="1" smtClean="0"/>
              <a:t>Copy</a:t>
            </a:r>
            <a:r>
              <a:rPr lang="et-EE" dirty="0" smtClean="0"/>
              <a:t> </a:t>
            </a:r>
            <a:r>
              <a:rPr lang="et-EE" dirty="0" err="1" smtClean="0"/>
              <a:t>result</a:t>
            </a:r>
            <a:r>
              <a:rPr lang="et-EE" dirty="0" smtClean="0"/>
              <a:t> </a:t>
            </a:r>
            <a:r>
              <a:rPr lang="et-EE" dirty="0" err="1" smtClean="0"/>
              <a:t>data</a:t>
            </a:r>
            <a:r>
              <a:rPr lang="et-EE" dirty="0" smtClean="0"/>
              <a:t> </a:t>
            </a:r>
            <a:r>
              <a:rPr lang="et-EE" dirty="0" err="1" smtClean="0"/>
              <a:t>into</a:t>
            </a:r>
            <a:r>
              <a:rPr lang="et-EE" dirty="0" smtClean="0"/>
              <a:t> </a:t>
            </a:r>
            <a:r>
              <a:rPr lang="et-EE" dirty="0" err="1" smtClean="0"/>
              <a:t>object</a:t>
            </a:r>
            <a:endParaRPr lang="et-EE" dirty="0" smtClean="0"/>
          </a:p>
          <a:p>
            <a:endParaRPr lang="et-EE" dirty="0"/>
          </a:p>
          <a:p>
            <a:r>
              <a:rPr lang="et-EE" dirty="0" err="1" smtClean="0"/>
              <a:t>Repo</a:t>
            </a:r>
            <a:r>
              <a:rPr lang="et-EE" dirty="0" smtClean="0"/>
              <a:t>: </a:t>
            </a:r>
            <a:r>
              <a:rPr lang="et-EE" dirty="0" err="1" smtClean="0"/>
              <a:t>GetCustomerById</a:t>
            </a:r>
            <a:r>
              <a:rPr lang="et-EE" dirty="0" smtClean="0"/>
              <a:t>(</a:t>
            </a:r>
            <a:r>
              <a:rPr lang="et-EE" dirty="0" err="1" smtClean="0"/>
              <a:t>cid</a:t>
            </a:r>
            <a:r>
              <a:rPr lang="et-EE" dirty="0" smtClean="0"/>
              <a:t>)</a:t>
            </a:r>
          </a:p>
          <a:p>
            <a:r>
              <a:rPr lang="et-EE" dirty="0" err="1" smtClean="0"/>
              <a:t>Repo</a:t>
            </a:r>
            <a:r>
              <a:rPr lang="et-EE" dirty="0" smtClean="0"/>
              <a:t> </a:t>
            </a:r>
            <a:r>
              <a:rPr lang="et-EE" dirty="0" err="1" smtClean="0"/>
              <a:t>user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not</a:t>
            </a:r>
            <a:r>
              <a:rPr lang="et-EE" dirty="0" smtClean="0"/>
              <a:t> </a:t>
            </a:r>
            <a:r>
              <a:rPr lang="et-EE" dirty="0" err="1" smtClean="0"/>
              <a:t>aware</a:t>
            </a:r>
            <a:r>
              <a:rPr lang="et-EE" dirty="0"/>
              <a:t> </a:t>
            </a:r>
            <a:r>
              <a:rPr lang="et-EE" dirty="0" err="1" smtClean="0"/>
              <a:t>where</a:t>
            </a:r>
            <a:r>
              <a:rPr lang="et-EE" dirty="0" smtClean="0"/>
              <a:t> and </a:t>
            </a:r>
            <a:r>
              <a:rPr lang="et-EE" dirty="0" err="1" smtClean="0"/>
              <a:t>how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data</a:t>
            </a:r>
            <a:r>
              <a:rPr lang="et-EE" dirty="0" smtClean="0"/>
              <a:t> </a:t>
            </a:r>
            <a:r>
              <a:rPr lang="et-EE" dirty="0" err="1" smtClean="0"/>
              <a:t>stored</a:t>
            </a:r>
            <a:r>
              <a:rPr lang="et-EE" dirty="0" smtClean="0"/>
              <a:t> and </a:t>
            </a:r>
            <a:r>
              <a:rPr lang="et-EE" dirty="0" err="1" smtClean="0"/>
              <a:t>retrieved</a:t>
            </a:r>
            <a:r>
              <a:rPr lang="et-EE" dirty="0" smtClean="0"/>
              <a:t> (</a:t>
            </a:r>
            <a:r>
              <a:rPr lang="et-EE" dirty="0" err="1" smtClean="0"/>
              <a:t>sql</a:t>
            </a:r>
            <a:r>
              <a:rPr lang="et-EE" dirty="0" smtClean="0"/>
              <a:t>, </a:t>
            </a:r>
            <a:r>
              <a:rPr lang="et-EE" dirty="0" err="1" smtClean="0"/>
              <a:t>web-api</a:t>
            </a:r>
            <a:r>
              <a:rPr lang="et-EE" dirty="0" smtClean="0"/>
              <a:t>, </a:t>
            </a:r>
            <a:r>
              <a:rPr lang="et-EE" dirty="0" err="1" smtClean="0"/>
              <a:t>xml</a:t>
            </a:r>
            <a:r>
              <a:rPr lang="et-EE" dirty="0" smtClean="0"/>
              <a:t>, </a:t>
            </a:r>
            <a:r>
              <a:rPr lang="et-EE" dirty="0" err="1" smtClean="0"/>
              <a:t>csv</a:t>
            </a:r>
            <a:r>
              <a:rPr lang="et-EE" dirty="0" smtClean="0"/>
              <a:t> </a:t>
            </a:r>
            <a:r>
              <a:rPr lang="et-EE" dirty="0" err="1" smtClean="0"/>
              <a:t>files</a:t>
            </a:r>
            <a:r>
              <a:rPr lang="et-EE" dirty="0" smtClean="0"/>
              <a:t>,....)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810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and what types of repos to create?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per class/table</a:t>
            </a:r>
          </a:p>
          <a:p>
            <a:pPr lvl="1"/>
            <a:r>
              <a:rPr lang="en-US" dirty="0" smtClean="0"/>
              <a:t>Graph based</a:t>
            </a:r>
          </a:p>
          <a:p>
            <a:pPr lvl="1"/>
            <a:r>
              <a:rPr lang="en-US" dirty="0" smtClean="0"/>
              <a:t>Write only repo, read only repo</a:t>
            </a:r>
          </a:p>
          <a:p>
            <a:pPr lvl="1"/>
            <a:r>
              <a:rPr lang="en-US" dirty="0" smtClean="0"/>
              <a:t>One huge repo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 right answers, you have to decide</a:t>
            </a:r>
          </a:p>
          <a:p>
            <a:r>
              <a:rPr lang="en-US" dirty="0" smtClean="0"/>
              <a:t>Every project and team has its own customs and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0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-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Install-package t4scaffolding.VS2015</a:t>
            </a:r>
          </a:p>
          <a:p>
            <a:r>
              <a:rPr lang="en-US" dirty="0" smtClean="0"/>
              <a:t>Scaffold repository </a:t>
            </a:r>
            <a:r>
              <a:rPr lang="en-US" dirty="0" err="1" smtClean="0"/>
              <a:t>ClassName</a:t>
            </a:r>
            <a:r>
              <a:rPr lang="en-US" dirty="0" smtClean="0"/>
              <a:t>  </a:t>
            </a:r>
            <a:r>
              <a:rPr lang="en-US" dirty="0" err="1" smtClean="0"/>
              <a:t>ContextClass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09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-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4672231"/>
            <a:ext cx="10233800" cy="1504732"/>
          </a:xfrm>
        </p:spPr>
        <p:txBody>
          <a:bodyPr/>
          <a:lstStyle/>
          <a:p>
            <a:r>
              <a:rPr lang="en-US" dirty="0" smtClean="0"/>
              <a:t>Next developer should only look at the repo interface. How repo operates - not important. </a:t>
            </a:r>
          </a:p>
          <a:p>
            <a:r>
              <a:rPr lang="en-US" dirty="0" smtClean="0"/>
              <a:t>Interface is also needed for dependency injection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502132"/>
            <a:ext cx="856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dirty="0"/>
              <a:t> public interface IPersonRepository : IDisposable</a:t>
            </a:r>
          </a:p>
          <a:p>
            <a:r>
              <a:rPr lang="et-EE" sz="2000" dirty="0"/>
              <a:t>    {</a:t>
            </a:r>
          </a:p>
          <a:p>
            <a:r>
              <a:rPr lang="et-EE" sz="2000" dirty="0"/>
              <a:t>        IQueryable&lt;Person&gt; All { get; }</a:t>
            </a:r>
          </a:p>
          <a:p>
            <a:r>
              <a:rPr lang="et-EE" sz="2000" dirty="0"/>
              <a:t>        IQueryable&lt;Person&gt; AllIncluding</a:t>
            </a:r>
            <a:r>
              <a:rPr lang="et-EE" sz="2000" dirty="0" smtClean="0"/>
              <a:t>(</a:t>
            </a:r>
          </a:p>
          <a:p>
            <a:r>
              <a:rPr lang="et-EE" sz="2000" dirty="0"/>
              <a:t>	</a:t>
            </a:r>
            <a:r>
              <a:rPr lang="et-EE" sz="2000" dirty="0" smtClean="0"/>
              <a:t>params </a:t>
            </a:r>
            <a:r>
              <a:rPr lang="et-EE" sz="2000" dirty="0"/>
              <a:t>Expression&lt;Func&lt;Person, object&gt;&gt;[] includeProperties);</a:t>
            </a:r>
          </a:p>
          <a:p>
            <a:r>
              <a:rPr lang="et-EE" sz="2000" dirty="0"/>
              <a:t>        Person Find(int id);</a:t>
            </a:r>
          </a:p>
          <a:p>
            <a:r>
              <a:rPr lang="et-EE" sz="2000" dirty="0"/>
              <a:t>        void InsertOrUpdate(Person person);</a:t>
            </a:r>
          </a:p>
          <a:p>
            <a:r>
              <a:rPr lang="et-EE" sz="2000" dirty="0"/>
              <a:t>        void Delete(int id);</a:t>
            </a:r>
          </a:p>
          <a:p>
            <a:r>
              <a:rPr lang="et-EE" sz="2000" dirty="0"/>
              <a:t>        void Save();</a:t>
            </a:r>
          </a:p>
          <a:p>
            <a:r>
              <a:rPr lang="et-EE" sz="20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76413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- code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9740" y="1772217"/>
            <a:ext cx="650757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 public class PersonRepository : IPersonRepository</a:t>
            </a:r>
          </a:p>
          <a:p>
            <a:r>
              <a:rPr lang="et-EE" sz="1400" dirty="0"/>
              <a:t>    {</a:t>
            </a:r>
          </a:p>
          <a:p>
            <a:r>
              <a:rPr lang="et-EE" sz="1400" dirty="0"/>
              <a:t>        ContactContext context = new ContactContext();</a:t>
            </a:r>
          </a:p>
          <a:p>
            <a:endParaRPr lang="et-EE" sz="1400" dirty="0"/>
          </a:p>
          <a:p>
            <a:r>
              <a:rPr lang="et-EE" sz="1400" dirty="0"/>
              <a:t>        public IQueryable&lt;Person&gt; </a:t>
            </a:r>
            <a:r>
              <a:rPr lang="et-EE" sz="1400" dirty="0" smtClean="0"/>
              <a:t>All </a:t>
            </a:r>
            <a:r>
              <a:rPr lang="et-EE" sz="1400" dirty="0"/>
              <a:t>{</a:t>
            </a:r>
          </a:p>
          <a:p>
            <a:r>
              <a:rPr lang="et-EE" sz="1400" dirty="0"/>
              <a:t>            get { return context.People; }</a:t>
            </a:r>
          </a:p>
          <a:p>
            <a:r>
              <a:rPr lang="et-EE" sz="1400" dirty="0"/>
              <a:t>        }</a:t>
            </a:r>
          </a:p>
          <a:p>
            <a:endParaRPr lang="et-EE" sz="1400" dirty="0"/>
          </a:p>
          <a:p>
            <a:r>
              <a:rPr lang="et-EE" sz="1400" dirty="0"/>
              <a:t>        public IQueryable&lt;Person&gt; </a:t>
            </a:r>
            <a:r>
              <a:rPr lang="et-EE" sz="1400" dirty="0" err="1"/>
              <a:t>AllIncluding</a:t>
            </a:r>
            <a:r>
              <a:rPr lang="et-EE" sz="1400" dirty="0" smtClean="0"/>
              <a:t>(</a:t>
            </a:r>
          </a:p>
          <a:p>
            <a:r>
              <a:rPr lang="et-EE" sz="1400" dirty="0"/>
              <a:t>	</a:t>
            </a:r>
            <a:r>
              <a:rPr lang="et-EE" sz="1400" dirty="0" smtClean="0"/>
              <a:t>	</a:t>
            </a:r>
            <a:r>
              <a:rPr lang="et-EE" sz="1400" dirty="0" err="1" smtClean="0"/>
              <a:t>params</a:t>
            </a:r>
            <a:r>
              <a:rPr lang="et-EE" sz="1400" dirty="0" smtClean="0"/>
              <a:t> </a:t>
            </a:r>
            <a:r>
              <a:rPr lang="et-EE" sz="1400" dirty="0"/>
              <a:t>Expression&lt;Func&lt;Person, object&gt;&gt;[] includeProperties</a:t>
            </a:r>
            <a:r>
              <a:rPr lang="et-EE" sz="1400" dirty="0" smtClean="0"/>
              <a:t>) {</a:t>
            </a:r>
          </a:p>
          <a:p>
            <a:endParaRPr lang="et-EE" sz="1400" dirty="0"/>
          </a:p>
          <a:p>
            <a:r>
              <a:rPr lang="et-EE" sz="1400" dirty="0"/>
              <a:t>            IQueryable&lt;Person&gt; query = context.People;</a:t>
            </a:r>
          </a:p>
          <a:p>
            <a:r>
              <a:rPr lang="et-EE" sz="1400" dirty="0"/>
              <a:t>            foreach (var includeProperty in includeProperties) {</a:t>
            </a:r>
          </a:p>
          <a:p>
            <a:r>
              <a:rPr lang="et-EE" sz="1400" dirty="0"/>
              <a:t>                query = query.Include(includeProperty);</a:t>
            </a:r>
          </a:p>
          <a:p>
            <a:r>
              <a:rPr lang="et-EE" sz="1400" dirty="0"/>
              <a:t>            }</a:t>
            </a:r>
          </a:p>
          <a:p>
            <a:r>
              <a:rPr lang="et-EE" sz="1400" dirty="0"/>
              <a:t>            return query;</a:t>
            </a:r>
          </a:p>
          <a:p>
            <a:r>
              <a:rPr lang="et-EE" sz="1400" dirty="0"/>
              <a:t>        }</a:t>
            </a:r>
          </a:p>
          <a:p>
            <a:endParaRPr lang="et-EE" sz="1400" dirty="0"/>
          </a:p>
          <a:p>
            <a:r>
              <a:rPr lang="et-EE" sz="1400" dirty="0"/>
              <a:t>        public Person Find(int id</a:t>
            </a:r>
            <a:r>
              <a:rPr lang="et-EE" sz="1400" dirty="0" smtClean="0"/>
              <a:t>){</a:t>
            </a:r>
            <a:endParaRPr lang="et-EE" sz="1400" dirty="0"/>
          </a:p>
          <a:p>
            <a:r>
              <a:rPr lang="et-EE" sz="1400" dirty="0"/>
              <a:t>            return context.People.Find(id);</a:t>
            </a:r>
          </a:p>
          <a:p>
            <a:r>
              <a:rPr lang="et-EE" sz="1400" dirty="0"/>
              <a:t>        </a:t>
            </a:r>
            <a:r>
              <a:rPr lang="et-EE" sz="1400" dirty="0" smtClean="0"/>
              <a:t>}</a:t>
            </a:r>
            <a:endParaRPr lang="et-EE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146663" y="1207416"/>
            <a:ext cx="504533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sz="1400" dirty="0"/>
          </a:p>
          <a:p>
            <a:r>
              <a:rPr lang="et-EE" sz="1400" dirty="0"/>
              <a:t>        public void InsertOrUpdate(Person person</a:t>
            </a:r>
            <a:r>
              <a:rPr lang="et-EE" sz="1400" dirty="0" smtClean="0"/>
              <a:t>) </a:t>
            </a:r>
            <a:r>
              <a:rPr lang="et-EE" sz="1400" dirty="0"/>
              <a:t>{</a:t>
            </a:r>
          </a:p>
          <a:p>
            <a:r>
              <a:rPr lang="et-EE" sz="1400" dirty="0"/>
              <a:t>            if (person.PersonID == default(int)) {</a:t>
            </a:r>
          </a:p>
          <a:p>
            <a:r>
              <a:rPr lang="et-EE" sz="1400" dirty="0"/>
              <a:t>                // New entity</a:t>
            </a:r>
          </a:p>
          <a:p>
            <a:r>
              <a:rPr lang="et-EE" sz="1400" dirty="0"/>
              <a:t>                context.People.Add(person);</a:t>
            </a:r>
          </a:p>
          <a:p>
            <a:r>
              <a:rPr lang="et-EE" sz="1400" dirty="0"/>
              <a:t>            } else {</a:t>
            </a:r>
          </a:p>
          <a:p>
            <a:r>
              <a:rPr lang="et-EE" sz="1400" dirty="0"/>
              <a:t>                // Existing entity</a:t>
            </a:r>
          </a:p>
          <a:p>
            <a:r>
              <a:rPr lang="et-EE" sz="1400" dirty="0"/>
              <a:t>                context.Entry(person).State = EntityState.Modified;</a:t>
            </a:r>
          </a:p>
          <a:p>
            <a:r>
              <a:rPr lang="et-EE" sz="1400" dirty="0"/>
              <a:t>            }</a:t>
            </a:r>
          </a:p>
          <a:p>
            <a:r>
              <a:rPr lang="et-EE" sz="1400" dirty="0"/>
              <a:t>        }</a:t>
            </a:r>
          </a:p>
          <a:p>
            <a:endParaRPr lang="et-EE" sz="1400" dirty="0"/>
          </a:p>
          <a:p>
            <a:r>
              <a:rPr lang="et-EE" sz="1400" dirty="0"/>
              <a:t>        public void Delete(int id</a:t>
            </a:r>
            <a:r>
              <a:rPr lang="et-EE" sz="1400" dirty="0" smtClean="0"/>
              <a:t>){</a:t>
            </a:r>
            <a:endParaRPr lang="et-EE" sz="1400" dirty="0"/>
          </a:p>
          <a:p>
            <a:r>
              <a:rPr lang="et-EE" sz="1400" dirty="0"/>
              <a:t>            var person = context.People.Find(id);</a:t>
            </a:r>
          </a:p>
          <a:p>
            <a:r>
              <a:rPr lang="et-EE" sz="1400" dirty="0"/>
              <a:t>            context.People.Remove(person);</a:t>
            </a:r>
          </a:p>
          <a:p>
            <a:r>
              <a:rPr lang="et-EE" sz="1400" dirty="0"/>
              <a:t>        }</a:t>
            </a:r>
          </a:p>
          <a:p>
            <a:endParaRPr lang="et-EE" sz="1400" dirty="0"/>
          </a:p>
          <a:p>
            <a:r>
              <a:rPr lang="et-EE" sz="1400" dirty="0"/>
              <a:t>        public void Save</a:t>
            </a:r>
            <a:r>
              <a:rPr lang="et-EE" sz="1400" dirty="0" smtClean="0"/>
              <a:t>() </a:t>
            </a:r>
            <a:r>
              <a:rPr lang="et-EE" sz="1400" dirty="0"/>
              <a:t>{</a:t>
            </a:r>
          </a:p>
          <a:p>
            <a:r>
              <a:rPr lang="et-EE" sz="1400" dirty="0"/>
              <a:t>            context.SaveChanges();</a:t>
            </a:r>
          </a:p>
          <a:p>
            <a:r>
              <a:rPr lang="et-EE" sz="1400" dirty="0"/>
              <a:t>        }</a:t>
            </a:r>
          </a:p>
          <a:p>
            <a:endParaRPr lang="et-EE" sz="1400" dirty="0"/>
          </a:p>
          <a:p>
            <a:r>
              <a:rPr lang="et-EE" sz="1400" dirty="0"/>
              <a:t>        public void Dispose() </a:t>
            </a:r>
            <a:r>
              <a:rPr lang="et-EE" sz="1400" dirty="0" smtClean="0"/>
              <a:t>{</a:t>
            </a:r>
            <a:endParaRPr lang="et-EE" sz="1400" dirty="0"/>
          </a:p>
          <a:p>
            <a:r>
              <a:rPr lang="et-EE" sz="1400" dirty="0"/>
              <a:t>            context.Dispose();</a:t>
            </a:r>
          </a:p>
          <a:p>
            <a:r>
              <a:rPr lang="et-EE" sz="1400" dirty="0"/>
              <a:t>        }</a:t>
            </a:r>
          </a:p>
          <a:p>
            <a:r>
              <a:rPr lang="et-EE" sz="14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80085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repo in console app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90688"/>
            <a:ext cx="74168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using ContactsLibrary;</a:t>
            </a:r>
          </a:p>
          <a:p>
            <a:endParaRPr lang="et-EE" sz="1400" dirty="0"/>
          </a:p>
          <a:p>
            <a:r>
              <a:rPr lang="et-EE" sz="1400" dirty="0"/>
              <a:t>namespace RepoConsoleApp</a:t>
            </a:r>
          </a:p>
          <a:p>
            <a:r>
              <a:rPr lang="et-EE" sz="1400" dirty="0"/>
              <a:t>{</a:t>
            </a:r>
          </a:p>
          <a:p>
            <a:r>
              <a:rPr lang="et-EE" sz="1400" dirty="0"/>
              <a:t>    class Program</a:t>
            </a:r>
          </a:p>
          <a:p>
            <a:r>
              <a:rPr lang="et-EE" sz="1400" dirty="0"/>
              <a:t>    {</a:t>
            </a:r>
          </a:p>
          <a:p>
            <a:r>
              <a:rPr lang="et-EE" sz="1400" dirty="0"/>
              <a:t>        static void Main(string[] args)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using (var repo = new PersonRepository()) {</a:t>
            </a:r>
          </a:p>
          <a:p>
            <a:r>
              <a:rPr lang="et-EE" sz="1400" dirty="0"/>
              <a:t>                repo.InsertOrUpdate(new Person { FirstName = "Juku", LastName = "Mänd" });</a:t>
            </a:r>
          </a:p>
          <a:p>
            <a:r>
              <a:rPr lang="et-EE" sz="1400" dirty="0"/>
              <a:t>                repo.InsertOrUpdate(new Person { FirstName = "Malle", LastName = "Tamm" });</a:t>
            </a:r>
          </a:p>
          <a:p>
            <a:r>
              <a:rPr lang="et-EE" sz="1400" dirty="0"/>
              <a:t>                repo.Save();</a:t>
            </a:r>
          </a:p>
          <a:p>
            <a:r>
              <a:rPr lang="et-EE" sz="1400" dirty="0"/>
              <a:t>                foreach (var person in repo.All.ToList())</a:t>
            </a:r>
          </a:p>
          <a:p>
            <a:r>
              <a:rPr lang="et-EE" sz="1400" dirty="0"/>
              <a:t>                {</a:t>
            </a:r>
          </a:p>
          <a:p>
            <a:r>
              <a:rPr lang="et-EE" sz="1400" dirty="0"/>
              <a:t>                    Console.WriteLine("{0} {1}", person.FirstName, person.LastName);</a:t>
            </a:r>
          </a:p>
          <a:p>
            <a:r>
              <a:rPr lang="et-EE" sz="1400" dirty="0"/>
              <a:t>                }</a:t>
            </a:r>
          </a:p>
          <a:p>
            <a:r>
              <a:rPr lang="et-EE" sz="1400" dirty="0"/>
              <a:t>            }</a:t>
            </a:r>
          </a:p>
          <a:p>
            <a:endParaRPr lang="et-EE" sz="1400" dirty="0"/>
          </a:p>
          <a:p>
            <a:r>
              <a:rPr lang="et-EE" sz="1400" dirty="0"/>
              <a:t>            Console.ReadLine();</a:t>
            </a:r>
          </a:p>
          <a:p>
            <a:r>
              <a:rPr lang="et-EE" sz="1400" dirty="0"/>
              <a:t>        }</a:t>
            </a:r>
          </a:p>
          <a:p>
            <a:r>
              <a:rPr lang="et-EE" sz="1400" dirty="0"/>
              <a:t>    }</a:t>
            </a:r>
          </a:p>
          <a:p>
            <a:r>
              <a:rPr lang="et-EE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02108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– universal interface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1790" y="2079750"/>
            <a:ext cx="88569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dirty="0"/>
              <a:t> public interface IEntityRepository&lt;T&gt; : IDisposable</a:t>
            </a:r>
          </a:p>
          <a:p>
            <a:r>
              <a:rPr lang="et-EE" sz="1600" dirty="0"/>
              <a:t>    {</a:t>
            </a:r>
          </a:p>
          <a:p>
            <a:r>
              <a:rPr lang="et-EE" sz="1600" dirty="0"/>
              <a:t>        IQueryable&lt;T&gt; All { get; }</a:t>
            </a:r>
          </a:p>
          <a:p>
            <a:r>
              <a:rPr lang="et-EE" sz="1600" dirty="0"/>
              <a:t>        IQueryable&lt;T&gt; AllIncluding(params Expression&lt;Func&lt;T, object&gt;&gt;[] includeProperties);</a:t>
            </a:r>
          </a:p>
          <a:p>
            <a:r>
              <a:rPr lang="et-EE" sz="1600" dirty="0"/>
              <a:t>        T Find(int id);</a:t>
            </a:r>
          </a:p>
          <a:p>
            <a:r>
              <a:rPr lang="et-EE" sz="1600" dirty="0"/>
              <a:t>        void InsertOrUpdate(T entity);</a:t>
            </a:r>
          </a:p>
          <a:p>
            <a:r>
              <a:rPr lang="et-EE" sz="1600" dirty="0"/>
              <a:t>        void Delete(int id);</a:t>
            </a:r>
          </a:p>
          <a:p>
            <a:r>
              <a:rPr lang="et-EE" sz="1600" dirty="0"/>
              <a:t>        void Save();</a:t>
            </a:r>
          </a:p>
          <a:p>
            <a:r>
              <a:rPr lang="et-EE" sz="1600" dirty="0"/>
              <a:t>    }</a:t>
            </a:r>
          </a:p>
          <a:p>
            <a:endParaRPr lang="et-EE" sz="1600" dirty="0"/>
          </a:p>
          <a:p>
            <a:r>
              <a:rPr lang="et-EE" sz="1600" dirty="0"/>
              <a:t>    public interface IPersonRepository : IEntityRepository&lt;Person&gt;</a:t>
            </a:r>
          </a:p>
          <a:p>
            <a:r>
              <a:rPr lang="et-EE" sz="1600" dirty="0"/>
              <a:t>    {</a:t>
            </a:r>
          </a:p>
          <a:p>
            <a:endParaRPr lang="et-EE" sz="1600" dirty="0"/>
          </a:p>
          <a:p>
            <a:r>
              <a:rPr lang="et-EE" sz="16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099343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-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 graphs</a:t>
            </a:r>
          </a:p>
          <a:p>
            <a:r>
              <a:rPr lang="en-US" dirty="0" smtClean="0"/>
              <a:t>Disposed context</a:t>
            </a:r>
          </a:p>
          <a:p>
            <a:r>
              <a:rPr lang="en-US" dirty="0" smtClean="0"/>
              <a:t>If possible, avoid graphs. Operate with single objects. (Common in web-</a:t>
            </a:r>
            <a:r>
              <a:rPr lang="en-US" dirty="0" err="1" smtClean="0"/>
              <a:t>api</a:t>
            </a:r>
            <a:r>
              <a:rPr lang="en-US" dirty="0" smtClean="0"/>
              <a:t>/</a:t>
            </a:r>
            <a:r>
              <a:rPr lang="en-US" dirty="0" err="1" smtClean="0"/>
              <a:t>mvc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9345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120</TotalTime>
  <Words>673</Words>
  <Application>Microsoft Macintosh PowerPoint</Application>
  <PresentationFormat>Widescreen</PresentationFormat>
  <Paragraphs>180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Corbel</vt:lpstr>
      <vt:lpstr>Depth</vt:lpstr>
      <vt:lpstr>Repository pattern</vt:lpstr>
      <vt:lpstr>Repository</vt:lpstr>
      <vt:lpstr>Repository</vt:lpstr>
      <vt:lpstr>Repository - template</vt:lpstr>
      <vt:lpstr>Repository - interface</vt:lpstr>
      <vt:lpstr>Repository - code</vt:lpstr>
      <vt:lpstr>Using repo in console app</vt:lpstr>
      <vt:lpstr>Repository – universal interface</vt:lpstr>
      <vt:lpstr>Repository - Problems</vt:lpstr>
      <vt:lpstr>Repository – one more time</vt:lpstr>
      <vt:lpstr>Repository – generic interface</vt:lpstr>
      <vt:lpstr>Repository - generic</vt:lpstr>
      <vt:lpstr>Repository – generic - incorporating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Repository pattern</dc:title>
  <dc:creator>andres käver</dc:creator>
  <cp:lastModifiedBy>andres käver</cp:lastModifiedBy>
  <cp:revision>7</cp:revision>
  <dcterms:created xsi:type="dcterms:W3CDTF">2016-02-24T17:29:30Z</dcterms:created>
  <dcterms:modified xsi:type="dcterms:W3CDTF">2017-03-01T07:53:40Z</dcterms:modified>
</cp:coreProperties>
</file>