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6"/>
    <p:restoredTop sz="93666"/>
  </p:normalViewPr>
  <p:slideViewPr>
    <p:cSldViewPr snapToGrid="0" snapToObjects="1">
      <p:cViewPr varScale="1">
        <p:scale>
          <a:sx n="115" d="100"/>
          <a:sy n="115" d="100"/>
        </p:scale>
        <p:origin x="2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/>
              <a:t>3/15/17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/>
              <a:t>3/15/17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/>
              <a:t>3/15/17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/>
              <a:t>3/15/17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/>
              <a:t>3/15/17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/>
              <a:t>3/15/17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Käver, IT </a:t>
            </a:r>
            <a:r>
              <a:rPr lang="et-EE" dirty="0" smtClean="0"/>
              <a:t>College 2016/2017 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</a:p>
          <a:p>
            <a:r>
              <a:rPr lang="en-US" dirty="0" smtClean="0"/>
              <a:t>Registers interfaces and their implementations</a:t>
            </a:r>
          </a:p>
          <a:p>
            <a:r>
              <a:rPr lang="en-US" dirty="0" smtClean="0"/>
              <a:t>Resolves dependencies and provides (injects) correct implementation</a:t>
            </a:r>
          </a:p>
          <a:p>
            <a:r>
              <a:rPr lang="en-US" dirty="0" smtClean="0"/>
              <a:t>Lifecycle management of created objects</a:t>
            </a:r>
          </a:p>
          <a:p>
            <a:r>
              <a:rPr lang="en-US" dirty="0" smtClean="0"/>
              <a:t>Several implementations, widely used are</a:t>
            </a:r>
          </a:p>
          <a:p>
            <a:pPr lvl="1"/>
            <a:r>
              <a:rPr lang="en-US" dirty="0" err="1" smtClean="0"/>
              <a:t>Ninject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Open Source</a:t>
            </a:r>
          </a:p>
          <a:p>
            <a:pPr lvl="1"/>
            <a:r>
              <a:rPr lang="en-US" dirty="0" smtClean="0"/>
              <a:t>Unity -  MS official solution</a:t>
            </a:r>
          </a:p>
          <a:p>
            <a:pPr lvl="1"/>
            <a:r>
              <a:rPr lang="en-US" dirty="0" smtClean="0"/>
              <a:t>ASP.NET Core </a:t>
            </a:r>
            <a:r>
              <a:rPr lang="mr-IN" dirty="0" smtClean="0"/>
              <a:t>–</a:t>
            </a:r>
            <a:r>
              <a:rPr lang="en-US" dirty="0" smtClean="0"/>
              <a:t> has built-in lightweight solution out-of-the-box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mr-IN" dirty="0" smtClean="0"/>
              <a:t>–</a:t>
            </a:r>
            <a:r>
              <a:rPr lang="en-US" dirty="0" smtClean="0"/>
              <a:t> console application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840" y="2047876"/>
            <a:ext cx="73212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public interface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string Walk();</a:t>
            </a:r>
          </a:p>
          <a:p>
            <a:r>
              <a:rPr lang="et-EE" dirty="0"/>
              <a:t>            int WalkingCount { get; set; }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 smtClean="0"/>
              <a:t>        </a:t>
            </a:r>
            <a:r>
              <a:rPr lang="et-EE" dirty="0"/>
              <a:t>public class DogPoodle : IDog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public string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WalkingCount++;</a:t>
            </a:r>
          </a:p>
          <a:p>
            <a:r>
              <a:rPr lang="en-US" dirty="0"/>
              <a:t>                return "Walking with Poodle "+</a:t>
            </a:r>
            <a:r>
              <a:rPr lang="en-US" dirty="0" err="1"/>
              <a:t>WalkingCount.ToString</a:t>
            </a:r>
            <a:r>
              <a:rPr lang="en-US" dirty="0"/>
              <a:t>()+" times!";</a:t>
            </a:r>
          </a:p>
          <a:p>
            <a:r>
              <a:rPr lang="et-EE" dirty="0"/>
              <a:t>            }</a:t>
            </a:r>
          </a:p>
          <a:p>
            <a:r>
              <a:rPr lang="en-US" dirty="0"/>
              <a:t>    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WalkingCount</a:t>
            </a:r>
            <a:r>
              <a:rPr lang="en-US" dirty="0"/>
              <a:t> { get; set; }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3360" y="1493878"/>
            <a:ext cx="79208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class PetOwner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private readonly IDog _dog</a:t>
            </a:r>
            <a:r>
              <a:rPr lang="et-EE" dirty="0" smtClean="0"/>
              <a:t>;</a:t>
            </a:r>
          </a:p>
          <a:p>
            <a:endParaRPr lang="et-EE" dirty="0"/>
          </a:p>
          <a:p>
            <a:r>
              <a:rPr lang="et-EE" dirty="0"/>
              <a:t>            public PetOwner(IDog dog)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</a:t>
            </a:r>
            <a:r>
              <a:rPr lang="et-EE" dirty="0" smtClean="0"/>
              <a:t>_</a:t>
            </a:r>
            <a:r>
              <a:rPr lang="et-EE" dirty="0" err="1" smtClean="0"/>
              <a:t>dog</a:t>
            </a:r>
            <a:r>
              <a:rPr lang="et-EE" dirty="0" smtClean="0"/>
              <a:t> </a:t>
            </a:r>
            <a:r>
              <a:rPr lang="et-EE" dirty="0"/>
              <a:t>= dog;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int Walkings()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_dog.WalkingCount;</a:t>
            </a:r>
          </a:p>
          <a:p>
            <a:r>
              <a:rPr lang="et-EE" dirty="0"/>
              <a:t>            </a:t>
            </a:r>
            <a:r>
              <a:rPr lang="et-EE" dirty="0" smtClean="0"/>
              <a:t>}</a:t>
            </a:r>
          </a:p>
          <a:p>
            <a:endParaRPr lang="et-EE" dirty="0"/>
          </a:p>
          <a:p>
            <a:r>
              <a:rPr lang="et-EE" dirty="0"/>
              <a:t>            public void Walk()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Console.WriteLine(_dog.Walk());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61628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  <a:r>
              <a:rPr lang="mr-IN" dirty="0"/>
              <a:t>–</a:t>
            </a:r>
            <a:r>
              <a:rPr lang="en-US" dirty="0"/>
              <a:t> console application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0000" y="1825625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static void Main(string[] args)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var kernel = new StandardKernel();</a:t>
            </a:r>
          </a:p>
          <a:p>
            <a:r>
              <a:rPr lang="et-EE" dirty="0"/>
              <a:t>            kernel.Bind&lt;IDog&gt;().</a:t>
            </a:r>
            <a:r>
              <a:rPr lang="et-EE" dirty="0" err="1"/>
              <a:t>To</a:t>
            </a:r>
            <a:r>
              <a:rPr lang="et-EE" dirty="0"/>
              <a:t>&lt;</a:t>
            </a:r>
            <a:r>
              <a:rPr lang="et-EE" dirty="0" err="1"/>
              <a:t>DogPoodle</a:t>
            </a:r>
            <a:r>
              <a:rPr lang="et-EE" dirty="0" smtClean="0"/>
              <a:t>&gt;();</a:t>
            </a:r>
          </a:p>
          <a:p>
            <a:endParaRPr lang="et-EE" dirty="0"/>
          </a:p>
          <a:p>
            <a:r>
              <a:rPr lang="et-EE" dirty="0"/>
              <a:t>            var dogKeeper = kernel.Get&lt;PetOwner&gt;();</a:t>
            </a:r>
          </a:p>
          <a:p>
            <a:endParaRPr lang="et-EE" dirty="0" smtClean="0"/>
          </a:p>
          <a:p>
            <a:r>
              <a:rPr lang="et-EE" dirty="0" smtClean="0"/>
              <a:t>            </a:t>
            </a:r>
            <a:r>
              <a:rPr lang="et-EE" dirty="0"/>
              <a:t>dogKeeper.Walk();</a:t>
            </a:r>
          </a:p>
          <a:p>
            <a:endParaRPr lang="et-EE" dirty="0" smtClean="0"/>
          </a:p>
          <a:p>
            <a:r>
              <a:rPr lang="et-EE" dirty="0" smtClean="0"/>
              <a:t>            </a:t>
            </a:r>
            <a:r>
              <a:rPr lang="et-EE" dirty="0"/>
              <a:t>Console.ReadLine();</a:t>
            </a:r>
          </a:p>
          <a:p>
            <a:r>
              <a:rPr lang="et-EE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5601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dirty="0" err="1" smtClean="0"/>
              <a:t>Asp.Net</a:t>
            </a:r>
            <a:r>
              <a:rPr lang="en-US" dirty="0" smtClean="0"/>
              <a:t>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Nuget</a:t>
            </a:r>
            <a:r>
              <a:rPr lang="et-EE" dirty="0"/>
              <a:t> Ninject.MVC5</a:t>
            </a:r>
          </a:p>
          <a:p>
            <a:r>
              <a:rPr lang="en-US" dirty="0" smtClean="0"/>
              <a:t>Register your dependencies here</a:t>
            </a:r>
            <a:br>
              <a:rPr lang="en-US" dirty="0" smtClean="0"/>
            </a:br>
            <a:r>
              <a:rPr lang="et-EE" dirty="0"/>
              <a:t> \</a:t>
            </a:r>
            <a:r>
              <a:rPr lang="et-EE" dirty="0" err="1" smtClean="0"/>
              <a:t>App_Start</a:t>
            </a:r>
            <a:r>
              <a:rPr lang="et-EE" dirty="0" smtClean="0"/>
              <a:t>\</a:t>
            </a:r>
            <a:r>
              <a:rPr lang="et-EE" dirty="0" err="1" smtClean="0"/>
              <a:t>NinjectWebCommon.cs</a:t>
            </a:r>
            <a:endParaRPr lang="et-EE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1514" y="3615308"/>
            <a:ext cx="10595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private </a:t>
            </a:r>
            <a:r>
              <a:rPr lang="et-EE" sz="2400" dirty="0"/>
              <a:t>static void RegisterServices(IKernel kernel)</a:t>
            </a:r>
          </a:p>
          <a:p>
            <a:r>
              <a:rPr lang="et-EE" sz="2400" dirty="0"/>
              <a:t>        {</a:t>
            </a:r>
          </a:p>
          <a:p>
            <a:r>
              <a:rPr lang="en-US" sz="2400" dirty="0"/>
              <a:t>            </a:t>
            </a:r>
            <a:r>
              <a:rPr lang="et-EE" sz="2400" dirty="0" smtClean="0"/>
              <a:t>	</a:t>
            </a:r>
            <a:r>
              <a:rPr lang="en-US" sz="2400" dirty="0" err="1" smtClean="0"/>
              <a:t>kernel.Bind</a:t>
            </a:r>
            <a:r>
              <a:rPr lang="en-US" sz="2400" dirty="0" smtClean="0"/>
              <a:t>&lt;</a:t>
            </a:r>
            <a:r>
              <a:rPr lang="en-US" sz="2400" dirty="0" err="1" smtClean="0"/>
              <a:t>IPersonRepository</a:t>
            </a:r>
            <a:r>
              <a:rPr lang="en-US" sz="2400" dirty="0" smtClean="0"/>
              <a:t>&gt;().</a:t>
            </a:r>
            <a:endParaRPr lang="et-EE" sz="2400" dirty="0" smtClean="0"/>
          </a:p>
          <a:p>
            <a:r>
              <a:rPr lang="et-EE" sz="2400" dirty="0"/>
              <a:t>	</a:t>
            </a:r>
            <a:r>
              <a:rPr lang="et-EE" sz="2400" dirty="0" smtClean="0"/>
              <a:t>	</a:t>
            </a:r>
            <a:r>
              <a:rPr lang="en-US" sz="2400" dirty="0" smtClean="0"/>
              <a:t>To&lt;</a:t>
            </a:r>
            <a:r>
              <a:rPr lang="en-US" sz="2400" dirty="0" err="1" smtClean="0"/>
              <a:t>PersonRepository</a:t>
            </a:r>
            <a:r>
              <a:rPr lang="en-US" sz="2400" dirty="0" smtClean="0"/>
              <a:t>&gt;().</a:t>
            </a:r>
            <a:endParaRPr lang="et-EE" sz="2400" dirty="0" smtClean="0"/>
          </a:p>
          <a:p>
            <a:r>
              <a:rPr lang="et-EE" sz="2400" dirty="0"/>
              <a:t>	</a:t>
            </a:r>
            <a:r>
              <a:rPr lang="et-EE" sz="2400" dirty="0" smtClean="0"/>
              <a:t>	</a:t>
            </a:r>
            <a:r>
              <a:rPr lang="en-US" sz="2400" dirty="0" err="1" smtClean="0"/>
              <a:t>WithConstructorArgument</a:t>
            </a:r>
            <a:r>
              <a:rPr lang="en-US" sz="2400" dirty="0"/>
              <a:t>("context", new </a:t>
            </a:r>
            <a:r>
              <a:rPr lang="en-US" sz="2400" dirty="0" err="1"/>
              <a:t>ContactsContext</a:t>
            </a:r>
            <a:r>
              <a:rPr lang="en-US" sz="2400" dirty="0"/>
              <a:t>());</a:t>
            </a:r>
          </a:p>
          <a:p>
            <a:r>
              <a:rPr lang="et-EE" sz="2400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552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</a:t>
            </a:r>
            <a:r>
              <a:rPr lang="en-US" dirty="0" err="1"/>
              <a:t>Asp.Net</a:t>
            </a:r>
            <a:r>
              <a:rPr lang="en-US" dirty="0"/>
              <a:t>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8498" y="2595190"/>
            <a:ext cx="10420102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PersonController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t-EE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t-EE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t-EE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_repo;</a:t>
            </a:r>
          </a:p>
          <a:p>
            <a:endParaRPr lang="et-EE" sz="2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t-EE" sz="2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PersonController(</a:t>
            </a:r>
            <a:r>
              <a:rPr lang="et-EE" sz="24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IPersonRepository</a:t>
            </a:r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repo)</a:t>
            </a: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_repo = repo;</a:t>
            </a:r>
          </a:p>
          <a:p>
            <a:r>
              <a:rPr lang="et-EE" sz="2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7035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Inversion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was first formalized by Robert C. Martin, 1996</a:t>
            </a:r>
          </a:p>
          <a:p>
            <a:r>
              <a:rPr lang="en-US" dirty="0"/>
              <a:t>High-level modules should not depend on low-level modules. Both should depend on abstractions.</a:t>
            </a:r>
          </a:p>
          <a:p>
            <a:r>
              <a:rPr lang="en-US" dirty="0"/>
              <a:t>Abstractions should not depend upon details. Details should depend upon </a:t>
            </a:r>
            <a:r>
              <a:rPr lang="en-US" dirty="0" smtClean="0"/>
              <a:t>abstractions</a:t>
            </a:r>
          </a:p>
          <a:p>
            <a:r>
              <a:rPr lang="en-US" dirty="0" smtClean="0"/>
              <a:t>Example from life </a:t>
            </a:r>
            <a:r>
              <a:rPr lang="mr-IN" dirty="0" smtClean="0"/>
              <a:t>–</a:t>
            </a:r>
            <a:r>
              <a:rPr lang="en-US" dirty="0" smtClean="0"/>
              <a:t> myriad of chargers and small scale electronic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module is with its own interface</a:t>
            </a:r>
          </a:p>
          <a:p>
            <a:r>
              <a:rPr lang="en-US" dirty="0" smtClean="0"/>
              <a:t>Higher module has to support them all separately</a:t>
            </a:r>
          </a:p>
          <a:p>
            <a:r>
              <a:rPr lang="en-US" dirty="0" smtClean="0"/>
              <a:t>Modules are not reusable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470273" y="3399280"/>
            <a:ext cx="2304878" cy="509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Higher module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90243" y="6062703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sp>
        <p:nvSpPr>
          <p:cNvPr id="6" name="Triangle 5"/>
          <p:cNvSpPr/>
          <p:nvPr/>
        </p:nvSpPr>
        <p:spPr>
          <a:xfrm>
            <a:off x="1490243" y="5289403"/>
            <a:ext cx="2068142" cy="6996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nterface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83248" y="6065923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sp>
        <p:nvSpPr>
          <p:cNvPr id="8" name="Triangle 7"/>
          <p:cNvSpPr/>
          <p:nvPr/>
        </p:nvSpPr>
        <p:spPr>
          <a:xfrm>
            <a:off x="4583248" y="5292623"/>
            <a:ext cx="2068142" cy="6996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nterface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76253" y="6065923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sp>
        <p:nvSpPr>
          <p:cNvPr id="10" name="Triangle 9"/>
          <p:cNvSpPr/>
          <p:nvPr/>
        </p:nvSpPr>
        <p:spPr>
          <a:xfrm>
            <a:off x="7676253" y="5292623"/>
            <a:ext cx="2068142" cy="6996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nterface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</p:cNvCxnSpPr>
          <p:nvPr/>
        </p:nvCxnSpPr>
        <p:spPr>
          <a:xfrm flipH="1">
            <a:off x="2524314" y="3909213"/>
            <a:ext cx="3098398" cy="13801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5617319" y="3909213"/>
            <a:ext cx="5393" cy="138341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</p:cNvCxnSpPr>
          <p:nvPr/>
        </p:nvCxnSpPr>
        <p:spPr>
          <a:xfrm>
            <a:off x="5622712" y="3909213"/>
            <a:ext cx="3087612" cy="13801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90243" y="4541315"/>
            <a:ext cx="8254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3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module specifies the required interface</a:t>
            </a:r>
          </a:p>
          <a:p>
            <a:r>
              <a:rPr lang="en-US" dirty="0" smtClean="0"/>
              <a:t>All modules depend of the same interface</a:t>
            </a:r>
          </a:p>
          <a:p>
            <a:r>
              <a:rPr lang="en-US" dirty="0" smtClean="0"/>
              <a:t>Modules are reusable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950511" y="4368988"/>
            <a:ext cx="2304878" cy="509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Higher module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16206" y="6048431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sp>
        <p:nvSpPr>
          <p:cNvPr id="6" name="Triangle 5"/>
          <p:cNvSpPr/>
          <p:nvPr/>
        </p:nvSpPr>
        <p:spPr>
          <a:xfrm>
            <a:off x="5209211" y="4282106"/>
            <a:ext cx="2068142" cy="6996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nterface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09211" y="6051651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8302216" y="6051651"/>
            <a:ext cx="2068142" cy="374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module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3"/>
            <a:endCxn id="6" idx="1"/>
          </p:cNvCxnSpPr>
          <p:nvPr/>
        </p:nvCxnSpPr>
        <p:spPr>
          <a:xfrm>
            <a:off x="4255389" y="4623955"/>
            <a:ext cx="1470858" cy="79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0"/>
          </p:cNvCxnSpPr>
          <p:nvPr/>
        </p:nvCxnSpPr>
        <p:spPr>
          <a:xfrm>
            <a:off x="6654441" y="4981715"/>
            <a:ext cx="2681846" cy="10699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0"/>
          </p:cNvCxnSpPr>
          <p:nvPr/>
        </p:nvCxnSpPr>
        <p:spPr>
          <a:xfrm flipH="1">
            <a:off x="3150277" y="4973760"/>
            <a:ext cx="2673653" cy="1074671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50511" y="5498674"/>
            <a:ext cx="8254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7" idx="0"/>
          </p:cNvCxnSpPr>
          <p:nvPr/>
        </p:nvCxnSpPr>
        <p:spPr>
          <a:xfrm>
            <a:off x="6243282" y="4981715"/>
            <a:ext cx="0" cy="106993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0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 pattern</a:t>
            </a:r>
            <a:br>
              <a:rPr lang="en-US" dirty="0" smtClean="0"/>
            </a:br>
            <a:r>
              <a:rPr lang="en-US" dirty="0" smtClean="0"/>
              <a:t>Implements the Dependency Inversion principle</a:t>
            </a:r>
          </a:p>
          <a:p>
            <a:endParaRPr lang="en-US" dirty="0"/>
          </a:p>
          <a:p>
            <a:r>
              <a:rPr lang="en-US" dirty="0" smtClean="0"/>
              <a:t>Control over how different systems interface with each other</a:t>
            </a:r>
          </a:p>
          <a:p>
            <a:r>
              <a:rPr lang="en-US" dirty="0" smtClean="0"/>
              <a:t>Control over program events (command line vs graphical UI)</a:t>
            </a:r>
          </a:p>
          <a:p>
            <a:r>
              <a:rPr lang="en-US" dirty="0" smtClean="0"/>
              <a:t>Control over dependency creation and binding</a:t>
            </a:r>
          </a:p>
        </p:txBody>
      </p:sp>
    </p:spTree>
    <p:extLst>
      <p:ext uri="{BB962C8B-B14F-4D97-AF65-F5344CB8AC3E}">
        <p14:creationId xmlns:p14="http://schemas.microsoft.com/office/powerpoint/2010/main" val="13666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IoC (DIP -&gt; IoC -&gt; DI)</a:t>
            </a:r>
          </a:p>
          <a:p>
            <a:r>
              <a:rPr lang="en-US" dirty="0" smtClean="0"/>
              <a:t>Dependency creation and resolving of them is moved outside of  dependent class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23888" y="3486944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28988" y="5283200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Dependency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28988" y="3486944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2500313" y="4001294"/>
            <a:ext cx="82867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2"/>
          </p:cNvCxnSpPr>
          <p:nvPr/>
        </p:nvCxnSpPr>
        <p:spPr>
          <a:xfrm flipV="1">
            <a:off x="4267200" y="4515644"/>
            <a:ext cx="1" cy="7675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5" idx="1"/>
          </p:cNvCxnSpPr>
          <p:nvPr/>
        </p:nvCxnSpPr>
        <p:spPr>
          <a:xfrm>
            <a:off x="1562101" y="4515644"/>
            <a:ext cx="1766887" cy="1281906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7834313" y="2972594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76188" y="4312445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9247963" y="5566172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Dependency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9238438" y="4312445"/>
            <a:ext cx="1876425" cy="1028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3" idx="2"/>
            <a:endCxn id="14" idx="0"/>
          </p:cNvCxnSpPr>
          <p:nvPr/>
        </p:nvCxnSpPr>
        <p:spPr>
          <a:xfrm flipH="1">
            <a:off x="7414401" y="4001294"/>
            <a:ext cx="1358125" cy="31115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  <a:endCxn id="16" idx="0"/>
          </p:cNvCxnSpPr>
          <p:nvPr/>
        </p:nvCxnSpPr>
        <p:spPr>
          <a:xfrm>
            <a:off x="8772526" y="4001294"/>
            <a:ext cx="1404125" cy="31115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3" idx="2"/>
            <a:endCxn id="15" idx="1"/>
          </p:cNvCxnSpPr>
          <p:nvPr/>
        </p:nvCxnSpPr>
        <p:spPr>
          <a:xfrm rot="16200000" flipH="1">
            <a:off x="7970630" y="4803189"/>
            <a:ext cx="2079228" cy="475437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8352613" y="4826795"/>
            <a:ext cx="88582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  <a:endCxn id="16" idx="2"/>
          </p:cNvCxnSpPr>
          <p:nvPr/>
        </p:nvCxnSpPr>
        <p:spPr>
          <a:xfrm flipH="1" flipV="1">
            <a:off x="10176651" y="5341145"/>
            <a:ext cx="9525" cy="22502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6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-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principles of class  behavior will be exposed</a:t>
            </a:r>
          </a:p>
          <a:p>
            <a:r>
              <a:rPr lang="en-US" dirty="0" smtClean="0"/>
              <a:t>Dependencies are created before they are actually needed</a:t>
            </a:r>
          </a:p>
          <a:p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overuse </a:t>
            </a:r>
            <a:r>
              <a:rPr lang="mr-IN" dirty="0" smtClean="0"/>
              <a:t>–</a:t>
            </a:r>
            <a:r>
              <a:rPr lang="en-US" dirty="0" smtClean="0"/>
              <a:t> is it needed for everything?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mr-IN" dirty="0" smtClean="0"/>
              <a:t>–</a:t>
            </a:r>
            <a:r>
              <a:rPr lang="en-US" dirty="0" smtClean="0"/>
              <a:t> Meta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constructor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8227" y="2550046"/>
            <a:ext cx="9061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dirty="0" smtClean="0"/>
              <a:t>IRepo xmlrepo = new XMLRepo();</a:t>
            </a:r>
          </a:p>
          <a:p>
            <a:r>
              <a:rPr lang="et-EE" sz="2800" dirty="0" smtClean="0"/>
              <a:t>Kontroller knt = new Kontroller(xmlrepo);</a:t>
            </a:r>
          </a:p>
          <a:p>
            <a:endParaRPr lang="et-EE" sz="2800" dirty="0"/>
          </a:p>
          <a:p>
            <a:r>
              <a:rPr lang="et-EE" sz="2800" dirty="0" smtClean="0"/>
              <a:t>public class Kontroller{</a:t>
            </a:r>
          </a:p>
          <a:p>
            <a:r>
              <a:rPr lang="et-EE" sz="2800" dirty="0" smtClean="0"/>
              <a:t>	private readonly IRepo repo;</a:t>
            </a:r>
          </a:p>
          <a:p>
            <a:r>
              <a:rPr lang="et-EE" sz="2800" dirty="0"/>
              <a:t>	</a:t>
            </a:r>
            <a:r>
              <a:rPr lang="et-EE" sz="2800" dirty="0" smtClean="0"/>
              <a:t>public Kontroller(Irepo repo){</a:t>
            </a:r>
          </a:p>
          <a:p>
            <a:r>
              <a:rPr lang="et-EE" sz="2800" dirty="0"/>
              <a:t>	</a:t>
            </a:r>
            <a:r>
              <a:rPr lang="et-EE" sz="2800" dirty="0" smtClean="0"/>
              <a:t>	this.repo = repo;</a:t>
            </a:r>
          </a:p>
          <a:p>
            <a:r>
              <a:rPr lang="et-EE" sz="2800" dirty="0"/>
              <a:t>	</a:t>
            </a:r>
            <a:r>
              <a:rPr lang="et-EE" sz="2800" dirty="0" smtClean="0"/>
              <a:t>}</a:t>
            </a:r>
            <a:endParaRPr lang="et-EE" sz="2800" dirty="0"/>
          </a:p>
          <a:p>
            <a:r>
              <a:rPr lang="et-EE" sz="2800" dirty="0" smtClean="0"/>
              <a:t>}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9057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mr-IN" dirty="0" smtClean="0"/>
              <a:t>–</a:t>
            </a:r>
            <a:r>
              <a:rPr lang="en-US" dirty="0" smtClean="0"/>
              <a:t> Meta example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testing you can supply different implementation of repository</a:t>
            </a:r>
          </a:p>
          <a:p>
            <a:r>
              <a:rPr lang="en-US" dirty="0" smtClean="0"/>
              <a:t>In regular use default constructor is used and dependency is created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9113" y="4001294"/>
            <a:ext cx="95818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/>
              <a:t>public class PersonController:Controller{</a:t>
            </a:r>
          </a:p>
          <a:p>
            <a:r>
              <a:rPr lang="et-EE" sz="2400" dirty="0" smtClean="0"/>
              <a:t>	private readonly IRepo _</a:t>
            </a:r>
            <a:r>
              <a:rPr lang="et-EE" sz="2400" dirty="0" err="1" smtClean="0"/>
              <a:t>repo</a:t>
            </a:r>
            <a:r>
              <a:rPr lang="et-EE" sz="2400" dirty="0" smtClean="0"/>
              <a:t>;</a:t>
            </a:r>
          </a:p>
          <a:p>
            <a:r>
              <a:rPr lang="et-EE" sz="2400" dirty="0"/>
              <a:t>	</a:t>
            </a:r>
            <a:r>
              <a:rPr lang="et-EE" sz="2400" dirty="0" smtClean="0"/>
              <a:t>public </a:t>
            </a:r>
            <a:r>
              <a:rPr lang="et-EE" sz="2400" dirty="0"/>
              <a:t>PersonController (</a:t>
            </a:r>
            <a:r>
              <a:rPr lang="et-EE" sz="2400" dirty="0" smtClean="0"/>
              <a:t>Irepo repo){</a:t>
            </a:r>
          </a:p>
          <a:p>
            <a:r>
              <a:rPr lang="et-EE" sz="2400" dirty="0"/>
              <a:t>	</a:t>
            </a:r>
            <a:r>
              <a:rPr lang="et-EE" sz="2400" dirty="0" smtClean="0"/>
              <a:t>	_repo = repo ?? </a:t>
            </a:r>
            <a:r>
              <a:rPr lang="et-EE" sz="2400" dirty="0"/>
              <a:t>new PersonRepository</a:t>
            </a:r>
            <a:r>
              <a:rPr lang="et-EE" sz="2400" dirty="0" smtClean="0"/>
              <a:t>();</a:t>
            </a:r>
          </a:p>
          <a:p>
            <a:r>
              <a:rPr lang="et-EE" sz="2400" dirty="0"/>
              <a:t>	</a:t>
            </a:r>
            <a:r>
              <a:rPr lang="et-EE" sz="2400" dirty="0" smtClean="0"/>
              <a:t>}</a:t>
            </a:r>
            <a:endParaRPr lang="et-EE" sz="2400" dirty="0"/>
          </a:p>
          <a:p>
            <a:r>
              <a:rPr lang="et-EE" sz="2400" dirty="0" smtClean="0"/>
              <a:t>	</a:t>
            </a:r>
            <a:r>
              <a:rPr lang="et-EE" sz="2400" dirty="0"/>
              <a:t>public </a:t>
            </a:r>
            <a:r>
              <a:rPr lang="et-EE" sz="2400" dirty="0" smtClean="0"/>
              <a:t>PersonController() : </a:t>
            </a:r>
            <a:r>
              <a:rPr lang="et-EE" sz="2400" dirty="0" err="1"/>
              <a:t>this.PersonController</a:t>
            </a:r>
            <a:r>
              <a:rPr lang="et-EE" sz="2400" dirty="0"/>
              <a:t>(null</a:t>
            </a:r>
            <a:r>
              <a:rPr lang="et-EE" sz="2400" dirty="0" smtClean="0"/>
              <a:t>)</a:t>
            </a:r>
            <a:r>
              <a:rPr lang="et-EE" sz="2400" dirty="0"/>
              <a:t> </a:t>
            </a:r>
            <a:r>
              <a:rPr lang="et-EE" sz="2400" dirty="0" smtClean="0"/>
              <a:t>{ }</a:t>
            </a:r>
            <a:endParaRPr lang="et-EE" sz="2400" dirty="0"/>
          </a:p>
          <a:p>
            <a:r>
              <a:rPr lang="et-EE" sz="2400" dirty="0" smtClean="0"/>
              <a:t>}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22871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2719</TotalTime>
  <Words>502</Words>
  <Application>Microsoft Macintosh PowerPoint</Application>
  <PresentationFormat>Widescreen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Consolas</vt:lpstr>
      <vt:lpstr>Corbel</vt:lpstr>
      <vt:lpstr>Mangal</vt:lpstr>
      <vt:lpstr>Arial</vt:lpstr>
      <vt:lpstr>Depth</vt:lpstr>
      <vt:lpstr>Dependency Injection</vt:lpstr>
      <vt:lpstr>Dependency Inversion Principle</vt:lpstr>
      <vt:lpstr>Dependency Inversion</vt:lpstr>
      <vt:lpstr>Dependency Inversion</vt:lpstr>
      <vt:lpstr>Inversion of Control</vt:lpstr>
      <vt:lpstr>Dependency Injection</vt:lpstr>
      <vt:lpstr>DI - Caution</vt:lpstr>
      <vt:lpstr>DI – Meta example</vt:lpstr>
      <vt:lpstr>DI – Meta example MVC</vt:lpstr>
      <vt:lpstr>Dependency Injection Container</vt:lpstr>
      <vt:lpstr>Demo – console application</vt:lpstr>
      <vt:lpstr>Demo – console application</vt:lpstr>
      <vt:lpstr>Demo Asp.Net MVC</vt:lpstr>
      <vt:lpstr>Demo Asp.Net MVC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Repository pattern</dc:title>
  <dc:creator>andres käver</dc:creator>
  <cp:lastModifiedBy>andres käver</cp:lastModifiedBy>
  <cp:revision>19</cp:revision>
  <dcterms:created xsi:type="dcterms:W3CDTF">2016-02-24T17:29:30Z</dcterms:created>
  <dcterms:modified xsi:type="dcterms:W3CDTF">2017-03-15T19:01:28Z</dcterms:modified>
</cp:coreProperties>
</file>