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0" d="100"/>
          <a:sy n="210" d="100"/>
        </p:scale>
        <p:origin x="-249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0DA6C-9B9D-46AE-A1AA-2CD036BB5290}" type="datetimeFigureOut">
              <a:rPr lang="et-EE" smtClean="0"/>
              <a:t>04/19/15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5D774-EADF-4FFA-9396-DDA410C82C8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0462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41D8148-A881-47AC-ADC7-DE552970BA1A}" type="datetime1">
              <a:rPr lang="en-US" smtClean="0"/>
              <a:t>04/19/15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390050E-A408-4C6D-A2E7-B6F1D1C14B96}" type="datetime1">
              <a:rPr lang="en-US" smtClean="0"/>
              <a:t>04/19/15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B50F0EE-8B1E-4199-B67B-F8971B7C3029}" type="datetime1">
              <a:rPr lang="en-US" smtClean="0"/>
              <a:t>04/19/15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6FF8F78-6726-428D-AAF0-754DEEBAD008}" type="datetime1">
              <a:rPr lang="en-US" smtClean="0"/>
              <a:t>04/19/15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3635004-7C01-411F-A28C-F07DA6040926}" type="datetime1">
              <a:rPr lang="en-US" smtClean="0"/>
              <a:t>04/19/15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716D916-E450-4B76-BB56-22B6AC0E8B5F}" type="datetime1">
              <a:rPr lang="en-US" smtClean="0"/>
              <a:t>04/19/15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92A6317-213F-405A-8E4A-F028E25FEC85}" type="datetime1">
              <a:rPr lang="en-US" smtClean="0"/>
              <a:t>04/19/15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E6918FF-7CF3-4B68-81B4-1D7AD374DF83}" type="datetime1">
              <a:rPr lang="en-US" smtClean="0"/>
              <a:t>04/19/15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B3C704E-FAA2-49C3-AAD1-6AAE5AD874D4}" type="datetime1">
              <a:rPr lang="en-US" smtClean="0"/>
              <a:t>04/19/15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8D2B55D-ED86-4A56-AD9D-ED3C6582C860}" type="datetime1">
              <a:rPr lang="en-US" smtClean="0"/>
              <a:t>04/19/15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D7F3A595-FE53-4EBA-9DC4-1556A962962E}" type="datetime1">
              <a:rPr lang="en-US" smtClean="0"/>
              <a:t>04/19/15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8E7F1995-E8FA-49B3-99AD-50C07D69E89D}" type="datetime1">
              <a:rPr lang="en-US" smtClean="0"/>
              <a:t>04/19/15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Asp.net </a:t>
            </a:r>
            <a:r>
              <a:rPr lang="et-EE" dirty="0" smtClean="0"/>
              <a:t>MVC/WEB-API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OWIN &amp; Katana</a:t>
            </a:r>
          </a:p>
          <a:p>
            <a:r>
              <a:rPr lang="et-EE" dirty="0" smtClean="0"/>
              <a:t>Open Web Interface for .NET	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Andres </a:t>
            </a:r>
            <a:r>
              <a:rPr lang="et-EE" dirty="0" smtClean="0"/>
              <a:t>Käver, IT Kolledž </a:t>
            </a:r>
            <a:r>
              <a:rPr lang="et-EE" dirty="0" smtClean="0"/>
              <a:t>2015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1836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Arhitektuur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59" y="1556792"/>
            <a:ext cx="8154245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27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IIS and ASP.NET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pic>
        <p:nvPicPr>
          <p:cNvPr id="5" name="Picture 4" descr="Screen Shot 2014-05-14 at 10.42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0" y="1412776"/>
            <a:ext cx="7884368" cy="497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762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OWIN &amp; Katana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OWIN – </a:t>
            </a:r>
            <a:r>
              <a:rPr lang="en-US" dirty="0" err="1" smtClean="0"/>
              <a:t>spetsifikatsioon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Open Web Interface for .NET</a:t>
            </a:r>
          </a:p>
          <a:p>
            <a:r>
              <a:rPr lang="en-US" dirty="0" smtClean="0"/>
              <a:t>Katana – MS-</a:t>
            </a:r>
            <a:r>
              <a:rPr lang="en-US" dirty="0" err="1" smtClean="0"/>
              <a:t>i</a:t>
            </a:r>
            <a:r>
              <a:rPr lang="en-US" dirty="0" smtClean="0"/>
              <a:t> OWIN </a:t>
            </a:r>
            <a:r>
              <a:rPr lang="en-US" dirty="0" err="1" smtClean="0"/>
              <a:t>implementatsioon</a:t>
            </a:r>
            <a:endParaRPr lang="en-US" dirty="0" smtClean="0"/>
          </a:p>
          <a:p>
            <a:r>
              <a:rPr lang="en-US" dirty="0" smtClean="0"/>
              <a:t>Katana </a:t>
            </a:r>
            <a:r>
              <a:rPr lang="en-US" dirty="0" err="1" smtClean="0"/>
              <a:t>kasutab</a:t>
            </a:r>
            <a:r>
              <a:rPr lang="en-US" dirty="0" smtClean="0"/>
              <a:t> </a:t>
            </a:r>
            <a:r>
              <a:rPr lang="en-US" dirty="0" err="1" smtClean="0"/>
              <a:t>taustal</a:t>
            </a:r>
            <a:r>
              <a:rPr lang="en-US" dirty="0" smtClean="0"/>
              <a:t> </a:t>
            </a:r>
            <a:r>
              <a:rPr lang="en-US" dirty="0" err="1" smtClean="0"/>
              <a:t>edasi</a:t>
            </a:r>
            <a:r>
              <a:rPr lang="en-US" dirty="0" smtClean="0"/>
              <a:t> </a:t>
            </a:r>
            <a:r>
              <a:rPr lang="en-US" dirty="0" err="1" smtClean="0"/>
              <a:t>system.web</a:t>
            </a:r>
            <a:r>
              <a:rPr lang="en-US" dirty="0" smtClean="0"/>
              <a:t> </a:t>
            </a:r>
            <a:r>
              <a:rPr lang="en-US" dirty="0" err="1" smtClean="0"/>
              <a:t>teeki</a:t>
            </a:r>
            <a:endParaRPr lang="en-US" dirty="0" smtClean="0"/>
          </a:p>
          <a:p>
            <a:r>
              <a:rPr lang="en-US" dirty="0" err="1" smtClean="0"/>
              <a:t>Aplikatsioonid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on </a:t>
            </a:r>
            <a:r>
              <a:rPr lang="en-US" dirty="0" err="1" smtClean="0"/>
              <a:t>universaalsed</a:t>
            </a:r>
            <a:r>
              <a:rPr lang="en-US" dirty="0" smtClean="0"/>
              <a:t> – </a:t>
            </a:r>
            <a:r>
              <a:rPr lang="en-US" dirty="0" err="1" smtClean="0"/>
              <a:t>kas</a:t>
            </a:r>
            <a:r>
              <a:rPr lang="en-US" dirty="0" smtClean="0"/>
              <a:t> IIS, self-host, Mono, </a:t>
            </a:r>
            <a:r>
              <a:rPr lang="en-US" dirty="0" err="1" smtClean="0"/>
              <a:t>vmt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896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Modulaarsus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pic>
        <p:nvPicPr>
          <p:cNvPr id="6" name="Picture 5" descr="Screen Shot 2014-05-14 at 10.51.2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59" y="1772816"/>
            <a:ext cx="7817273" cy="419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24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THE END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579296" cy="396044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Mait Poska &amp; Andres Käver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6093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8051</TotalTime>
  <Words>44</Words>
  <Application>Microsoft Macintosh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Asp.net MVC/WEB-API</vt:lpstr>
      <vt:lpstr>Arhitektuur</vt:lpstr>
      <vt:lpstr>IIS and ASP.NET</vt:lpstr>
      <vt:lpstr>OWIN &amp; Katana</vt:lpstr>
      <vt:lpstr>Modulaarsus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Andres Kaver</cp:lastModifiedBy>
  <cp:revision>37</cp:revision>
  <dcterms:created xsi:type="dcterms:W3CDTF">2013-04-24T16:34:35Z</dcterms:created>
  <dcterms:modified xsi:type="dcterms:W3CDTF">2015-04-19T18:43:44Z</dcterms:modified>
</cp:coreProperties>
</file>