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 id="2147483900" r:id="rId22"/>
    <p:sldMasterId id="2147483912" r:id="rId23"/>
    <p:sldMasterId id="2147483924" r:id="rId24"/>
    <p:sldMasterId id="2147483936" r:id="rId25"/>
    <p:sldMasterId id="2147483948" r:id="rId26"/>
    <p:sldMasterId id="2147483960" r:id="rId27"/>
    <p:sldMasterId id="2147483972" r:id="rId28"/>
    <p:sldMasterId id="2147483984" r:id="rId29"/>
    <p:sldMasterId id="2147483996" r:id="rId30"/>
    <p:sldMasterId id="2147484008" r:id="rId31"/>
    <p:sldMasterId id="2147484032" r:id="rId32"/>
    <p:sldMasterId id="2147484068" r:id="rId33"/>
    <p:sldMasterId id="2147484080" r:id="rId34"/>
    <p:sldMasterId id="2147484092" r:id="rId35"/>
    <p:sldMasterId id="2147484104" r:id="rId36"/>
    <p:sldMasterId id="2147484116" r:id="rId37"/>
    <p:sldMasterId id="2147484140" r:id="rId38"/>
    <p:sldMasterId id="2147484152" r:id="rId39"/>
    <p:sldMasterId id="2147484164" r:id="rId40"/>
    <p:sldMasterId id="2147484176" r:id="rId41"/>
    <p:sldMasterId id="2147484188" r:id="rId42"/>
    <p:sldMasterId id="2147484200" r:id="rId43"/>
    <p:sldMasterId id="2147484212" r:id="rId44"/>
    <p:sldMasterId id="2147484224" r:id="rId45"/>
    <p:sldMasterId id="2147484236" r:id="rId46"/>
    <p:sldMasterId id="2147484248" r:id="rId47"/>
    <p:sldMasterId id="2147484260" r:id="rId48"/>
    <p:sldMasterId id="2147484272" r:id="rId49"/>
    <p:sldMasterId id="2147484344" r:id="rId50"/>
    <p:sldMasterId id="2147484356" r:id="rId51"/>
    <p:sldMasterId id="2147484368" r:id="rId52"/>
  </p:sldMasterIdLst>
  <p:notesMasterIdLst>
    <p:notesMasterId r:id="rId120"/>
  </p:notesMasterIdLst>
  <p:handoutMasterIdLst>
    <p:handoutMasterId r:id="rId121"/>
  </p:handoutMasterIdLst>
  <p:sldIdLst>
    <p:sldId id="288" r:id="rId53"/>
    <p:sldId id="257" r:id="rId54"/>
    <p:sldId id="258" r:id="rId55"/>
    <p:sldId id="259" r:id="rId56"/>
    <p:sldId id="260" r:id="rId57"/>
    <p:sldId id="330" r:id="rId58"/>
    <p:sldId id="261" r:id="rId59"/>
    <p:sldId id="329" r:id="rId60"/>
    <p:sldId id="262" r:id="rId61"/>
    <p:sldId id="263" r:id="rId62"/>
    <p:sldId id="264" r:id="rId63"/>
    <p:sldId id="266" r:id="rId64"/>
    <p:sldId id="267" r:id="rId65"/>
    <p:sldId id="268" r:id="rId66"/>
    <p:sldId id="269" r:id="rId67"/>
    <p:sldId id="270" r:id="rId68"/>
    <p:sldId id="271" r:id="rId69"/>
    <p:sldId id="272" r:id="rId70"/>
    <p:sldId id="274" r:id="rId71"/>
    <p:sldId id="315" r:id="rId72"/>
    <p:sldId id="316" r:id="rId73"/>
    <p:sldId id="323" r:id="rId74"/>
    <p:sldId id="275" r:id="rId75"/>
    <p:sldId id="322" r:id="rId76"/>
    <p:sldId id="317" r:id="rId77"/>
    <p:sldId id="327" r:id="rId78"/>
    <p:sldId id="324" r:id="rId79"/>
    <p:sldId id="328" r:id="rId80"/>
    <p:sldId id="325" r:id="rId81"/>
    <p:sldId id="320" r:id="rId82"/>
    <p:sldId id="321" r:id="rId83"/>
    <p:sldId id="318" r:id="rId84"/>
    <p:sldId id="319" r:id="rId85"/>
    <p:sldId id="277" r:id="rId86"/>
    <p:sldId id="278" r:id="rId87"/>
    <p:sldId id="289" r:id="rId88"/>
    <p:sldId id="276" r:id="rId89"/>
    <p:sldId id="326" r:id="rId90"/>
    <p:sldId id="293" r:id="rId91"/>
    <p:sldId id="302" r:id="rId92"/>
    <p:sldId id="306" r:id="rId93"/>
    <p:sldId id="308" r:id="rId94"/>
    <p:sldId id="304" r:id="rId95"/>
    <p:sldId id="307" r:id="rId96"/>
    <p:sldId id="309" r:id="rId97"/>
    <p:sldId id="313" r:id="rId98"/>
    <p:sldId id="303" r:id="rId99"/>
    <p:sldId id="290" r:id="rId100"/>
    <p:sldId id="310" r:id="rId101"/>
    <p:sldId id="311" r:id="rId102"/>
    <p:sldId id="312" r:id="rId103"/>
    <p:sldId id="314" r:id="rId104"/>
    <p:sldId id="299" r:id="rId105"/>
    <p:sldId id="297" r:id="rId106"/>
    <p:sldId id="298" r:id="rId107"/>
    <p:sldId id="300" r:id="rId108"/>
    <p:sldId id="301" r:id="rId109"/>
    <p:sldId id="292" r:id="rId110"/>
    <p:sldId id="291" r:id="rId111"/>
    <p:sldId id="294" r:id="rId112"/>
    <p:sldId id="305" r:id="rId113"/>
    <p:sldId id="295" r:id="rId114"/>
    <p:sldId id="296" r:id="rId115"/>
    <p:sldId id="284" r:id="rId116"/>
    <p:sldId id="285" r:id="rId117"/>
    <p:sldId id="286" r:id="rId118"/>
    <p:sldId id="287" r:id="rId119"/>
  </p:sldIdLst>
  <p:sldSz cx="10080625" cy="6300788"/>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im Vene" initials="SV"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59"/>
    <p:restoredTop sz="80645"/>
  </p:normalViewPr>
  <p:slideViewPr>
    <p:cSldViewPr snapToGrid="0" snapToObjects="1">
      <p:cViewPr varScale="1">
        <p:scale>
          <a:sx n="90" d="100"/>
          <a:sy n="90" d="100"/>
        </p:scale>
        <p:origin x="181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8.xml"/><Relationship Id="rId61" Type="http://schemas.openxmlformats.org/officeDocument/2006/relationships/slide" Target="slides/slide9.xml"/><Relationship Id="rId62" Type="http://schemas.openxmlformats.org/officeDocument/2006/relationships/slide" Target="slides/slide10.xml"/><Relationship Id="rId63" Type="http://schemas.openxmlformats.org/officeDocument/2006/relationships/slide" Target="slides/slide11.xml"/><Relationship Id="rId64" Type="http://schemas.openxmlformats.org/officeDocument/2006/relationships/slide" Target="slides/slide12.xml"/><Relationship Id="rId65" Type="http://schemas.openxmlformats.org/officeDocument/2006/relationships/slide" Target="slides/slide13.xml"/><Relationship Id="rId66" Type="http://schemas.openxmlformats.org/officeDocument/2006/relationships/slide" Target="slides/slide14.xml"/><Relationship Id="rId67" Type="http://schemas.openxmlformats.org/officeDocument/2006/relationships/slide" Target="slides/slide15.xml"/><Relationship Id="rId68" Type="http://schemas.openxmlformats.org/officeDocument/2006/relationships/slide" Target="slides/slide16.xml"/><Relationship Id="rId69" Type="http://schemas.openxmlformats.org/officeDocument/2006/relationships/slide" Target="slides/slide17.xml"/><Relationship Id="rId120" Type="http://schemas.openxmlformats.org/officeDocument/2006/relationships/notesMaster" Target="notesMasters/notesMaster1.xml"/><Relationship Id="rId121" Type="http://schemas.openxmlformats.org/officeDocument/2006/relationships/handoutMaster" Target="handoutMasters/handoutMaster1.xml"/><Relationship Id="rId122" Type="http://schemas.openxmlformats.org/officeDocument/2006/relationships/commentAuthors" Target="commentAuthors.xml"/><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38.xml"/><Relationship Id="rId91" Type="http://schemas.openxmlformats.org/officeDocument/2006/relationships/slide" Target="slides/slide39.xml"/><Relationship Id="rId92" Type="http://schemas.openxmlformats.org/officeDocument/2006/relationships/slide" Target="slides/slide40.xml"/><Relationship Id="rId93" Type="http://schemas.openxmlformats.org/officeDocument/2006/relationships/slide" Target="slides/slide41.xml"/><Relationship Id="rId94" Type="http://schemas.openxmlformats.org/officeDocument/2006/relationships/slide" Target="slides/slide42.xml"/><Relationship Id="rId95" Type="http://schemas.openxmlformats.org/officeDocument/2006/relationships/slide" Target="slides/slide43.xml"/><Relationship Id="rId96" Type="http://schemas.openxmlformats.org/officeDocument/2006/relationships/slide" Target="slides/slide44.xml"/><Relationship Id="rId101" Type="http://schemas.openxmlformats.org/officeDocument/2006/relationships/slide" Target="slides/slide49.xml"/><Relationship Id="rId102" Type="http://schemas.openxmlformats.org/officeDocument/2006/relationships/slide" Target="slides/slide50.xml"/><Relationship Id="rId103" Type="http://schemas.openxmlformats.org/officeDocument/2006/relationships/slide" Target="slides/slide51.xml"/><Relationship Id="rId104" Type="http://schemas.openxmlformats.org/officeDocument/2006/relationships/slide" Target="slides/slide52.xml"/><Relationship Id="rId105" Type="http://schemas.openxmlformats.org/officeDocument/2006/relationships/slide" Target="slides/slide53.xml"/><Relationship Id="rId106" Type="http://schemas.openxmlformats.org/officeDocument/2006/relationships/slide" Target="slides/slide54.xml"/><Relationship Id="rId107" Type="http://schemas.openxmlformats.org/officeDocument/2006/relationships/slide" Target="slides/slide55.xml"/><Relationship Id="rId108" Type="http://schemas.openxmlformats.org/officeDocument/2006/relationships/slide" Target="slides/slide56.xml"/><Relationship Id="rId109" Type="http://schemas.openxmlformats.org/officeDocument/2006/relationships/slide" Target="slides/slide57.xml"/><Relationship Id="rId97" Type="http://schemas.openxmlformats.org/officeDocument/2006/relationships/slide" Target="slides/slide45.xml"/><Relationship Id="rId98" Type="http://schemas.openxmlformats.org/officeDocument/2006/relationships/slide" Target="slides/slide46.xml"/><Relationship Id="rId99" Type="http://schemas.openxmlformats.org/officeDocument/2006/relationships/slide" Target="slides/slide47.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4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18.xml"/><Relationship Id="rId71" Type="http://schemas.openxmlformats.org/officeDocument/2006/relationships/slide" Target="slides/slide19.xml"/><Relationship Id="rId72" Type="http://schemas.openxmlformats.org/officeDocument/2006/relationships/slide" Target="slides/slide20.xml"/><Relationship Id="rId73" Type="http://schemas.openxmlformats.org/officeDocument/2006/relationships/slide" Target="slides/slide21.xml"/><Relationship Id="rId74" Type="http://schemas.openxmlformats.org/officeDocument/2006/relationships/slide" Target="slides/slide22.xml"/><Relationship Id="rId75" Type="http://schemas.openxmlformats.org/officeDocument/2006/relationships/slide" Target="slides/slide23.xml"/><Relationship Id="rId76" Type="http://schemas.openxmlformats.org/officeDocument/2006/relationships/slide" Target="slides/slide24.xml"/><Relationship Id="rId77" Type="http://schemas.openxmlformats.org/officeDocument/2006/relationships/slide" Target="slides/slide25.xml"/><Relationship Id="rId78" Type="http://schemas.openxmlformats.org/officeDocument/2006/relationships/slide" Target="slides/slide26.xml"/><Relationship Id="rId79" Type="http://schemas.openxmlformats.org/officeDocument/2006/relationships/slide" Target="slides/slide27.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 Target="slides/slide1.xml"/><Relationship Id="rId54" Type="http://schemas.openxmlformats.org/officeDocument/2006/relationships/slide" Target="slides/slide2.xml"/><Relationship Id="rId55" Type="http://schemas.openxmlformats.org/officeDocument/2006/relationships/slide" Target="slides/slide3.xml"/><Relationship Id="rId56" Type="http://schemas.openxmlformats.org/officeDocument/2006/relationships/slide" Target="slides/slide4.xml"/><Relationship Id="rId57" Type="http://schemas.openxmlformats.org/officeDocument/2006/relationships/slide" Target="slides/slide5.xml"/><Relationship Id="rId58" Type="http://schemas.openxmlformats.org/officeDocument/2006/relationships/slide" Target="slides/slide6.xml"/><Relationship Id="rId59" Type="http://schemas.openxmlformats.org/officeDocument/2006/relationships/slide" Target="slides/slide7.xml"/><Relationship Id="rId110" Type="http://schemas.openxmlformats.org/officeDocument/2006/relationships/slide" Target="slides/slide58.xml"/><Relationship Id="rId111" Type="http://schemas.openxmlformats.org/officeDocument/2006/relationships/slide" Target="slides/slide59.xml"/><Relationship Id="rId112" Type="http://schemas.openxmlformats.org/officeDocument/2006/relationships/slide" Target="slides/slide60.xml"/><Relationship Id="rId113" Type="http://schemas.openxmlformats.org/officeDocument/2006/relationships/slide" Target="slides/slide61.xml"/><Relationship Id="rId114" Type="http://schemas.openxmlformats.org/officeDocument/2006/relationships/slide" Target="slides/slide62.xml"/><Relationship Id="rId115" Type="http://schemas.openxmlformats.org/officeDocument/2006/relationships/slide" Target="slides/slide63.xml"/><Relationship Id="rId116" Type="http://schemas.openxmlformats.org/officeDocument/2006/relationships/slide" Target="slides/slide64.xml"/><Relationship Id="rId117" Type="http://schemas.openxmlformats.org/officeDocument/2006/relationships/slide" Target="slides/slide65.xml"/><Relationship Id="rId118" Type="http://schemas.openxmlformats.org/officeDocument/2006/relationships/slide" Target="slides/slide66.xml"/><Relationship Id="rId119" Type="http://schemas.openxmlformats.org/officeDocument/2006/relationships/slide" Target="slides/slide67.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28.xml"/><Relationship Id="rId81" Type="http://schemas.openxmlformats.org/officeDocument/2006/relationships/slide" Target="slides/slide29.xml"/><Relationship Id="rId82" Type="http://schemas.openxmlformats.org/officeDocument/2006/relationships/slide" Target="slides/slide30.xml"/><Relationship Id="rId83" Type="http://schemas.openxmlformats.org/officeDocument/2006/relationships/slide" Target="slides/slide31.xml"/><Relationship Id="rId84" Type="http://schemas.openxmlformats.org/officeDocument/2006/relationships/slide" Target="slides/slide32.xml"/><Relationship Id="rId85" Type="http://schemas.openxmlformats.org/officeDocument/2006/relationships/slide" Target="slides/slide33.xml"/><Relationship Id="rId86" Type="http://schemas.openxmlformats.org/officeDocument/2006/relationships/slide" Target="slides/slide34.xml"/><Relationship Id="rId87" Type="http://schemas.openxmlformats.org/officeDocument/2006/relationships/slide" Target="slides/slide35.xml"/><Relationship Id="rId88" Type="http://schemas.openxmlformats.org/officeDocument/2006/relationships/slide" Target="slides/slide36.xml"/><Relationship Id="rId8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Header Placeholder 5">
            <a:extLst>
              <a:ext uri="{FF2B5EF4-FFF2-40B4-BE49-F238E27FC236}">
                <a16:creationId xmlns="" xmlns:a16="http://schemas.microsoft.com/office/drawing/2014/main" id="{892E1278-5069-4D5D-9EE5-552AE4C59723}"/>
              </a:ext>
            </a:extLst>
          </p:cNvPr>
          <p:cNvSpPr txBox="1">
            <a:spLocks noGrp="1"/>
          </p:cNvSpPr>
          <p:nvPr>
            <p:ph type="hdr" sz="quarter"/>
          </p:nvPr>
        </p:nvSpPr>
        <p:spPr>
          <a:xfrm>
            <a:off x="0" y="0"/>
            <a:ext cx="3280680" cy="534240"/>
          </a:xfrm>
          <a:prstGeom prst="rect">
            <a:avLst/>
          </a:prstGeom>
          <a:noFill/>
          <a:ln>
            <a:noFill/>
          </a:ln>
        </p:spPr>
        <p:txBody>
          <a:bodyPr wrap="none" lIns="90000" tIns="45000" rIns="90000" bIns="45000" anchorCtr="0" compatLnSpc="0">
            <a:noAutofit/>
          </a:bodyPr>
          <a:lstStyle/>
          <a:p>
            <a:pPr marL="0" marR="0" lvl="0" indent="0" hangingPunct="0">
              <a:lnSpc>
                <a:spcPct val="100000"/>
              </a:lnSpc>
              <a:spcBef>
                <a:spcPts val="0"/>
              </a:spcBef>
              <a:spcAft>
                <a:spcPts val="0"/>
              </a:spcAft>
              <a:buNone/>
              <a:tabLst/>
              <a:defRPr sz="1400"/>
            </a:pPr>
            <a:endParaRPr lang="et-EE" sz="1400" b="0" i="0" u="none" strike="noStrike" kern="1200" cap="none">
              <a:ln>
                <a:noFill/>
              </a:ln>
              <a:latin typeface="Liberation Sans" pitchFamily="18"/>
              <a:ea typeface="Droid Sans Fallback" pitchFamily="2"/>
              <a:cs typeface="FreeSans" pitchFamily="2"/>
            </a:endParaRPr>
          </a:p>
        </p:txBody>
      </p:sp>
      <p:sp>
        <p:nvSpPr>
          <p:cNvPr id="7" name="Date Placeholder 6">
            <a:extLst>
              <a:ext uri="{FF2B5EF4-FFF2-40B4-BE49-F238E27FC236}">
                <a16:creationId xmlns="" xmlns:a16="http://schemas.microsoft.com/office/drawing/2014/main" id="{A478E330-FFB9-4B0A-AD23-5A6F76FDC393}"/>
              </a:ext>
            </a:extLst>
          </p:cNvPr>
          <p:cNvSpPr txBox="1">
            <a:spLocks noGrp="1"/>
          </p:cNvSpPr>
          <p:nvPr>
            <p:ph type="dt" sz="quarter" idx="1"/>
          </p:nvPr>
        </p:nvSpPr>
        <p:spPr>
          <a:xfrm>
            <a:off x="4278960" y="0"/>
            <a:ext cx="3280680" cy="534240"/>
          </a:xfrm>
          <a:prstGeom prst="rect">
            <a:avLst/>
          </a:prstGeom>
          <a:noFill/>
          <a:ln>
            <a:noFill/>
          </a:ln>
        </p:spPr>
        <p:txBody>
          <a:bodyPr wrap="none" lIns="90000" tIns="45000" rIns="90000" bIns="45000" anchorCtr="0" compatLnSpc="0">
            <a:noAutofit/>
          </a:bodyPr>
          <a:lstStyle/>
          <a:p>
            <a:pPr marL="0" marR="0" lvl="0" indent="0" algn="r" hangingPunct="0">
              <a:lnSpc>
                <a:spcPct val="100000"/>
              </a:lnSpc>
              <a:spcBef>
                <a:spcPts val="0"/>
              </a:spcBef>
              <a:spcAft>
                <a:spcPts val="0"/>
              </a:spcAft>
              <a:buNone/>
              <a:tabLst/>
              <a:defRPr sz="1400"/>
            </a:pPr>
            <a:endParaRPr lang="et-EE" sz="1400" b="0" i="0" u="none" strike="noStrike" kern="1200" cap="none">
              <a:ln>
                <a:noFill/>
              </a:ln>
              <a:latin typeface="Liberation Sans" pitchFamily="18"/>
              <a:ea typeface="Droid Sans Fallback" pitchFamily="2"/>
              <a:cs typeface="FreeSans" pitchFamily="2"/>
            </a:endParaRPr>
          </a:p>
        </p:txBody>
      </p:sp>
      <p:sp>
        <p:nvSpPr>
          <p:cNvPr id="8" name="Footer Placeholder 7">
            <a:extLst>
              <a:ext uri="{FF2B5EF4-FFF2-40B4-BE49-F238E27FC236}">
                <a16:creationId xmlns="" xmlns:a16="http://schemas.microsoft.com/office/drawing/2014/main" id="{6F47D4D8-A6A5-4F18-BC3F-048589B6CEB9}"/>
              </a:ext>
            </a:extLst>
          </p:cNvPr>
          <p:cNvSpPr txBox="1">
            <a:spLocks noGrp="1"/>
          </p:cNvSpPr>
          <p:nvPr>
            <p:ph type="ftr" sz="quarter" idx="2"/>
          </p:nvPr>
        </p:nvSpPr>
        <p:spPr>
          <a:xfrm>
            <a:off x="0" y="10157400"/>
            <a:ext cx="3280680" cy="534240"/>
          </a:xfrm>
          <a:prstGeom prst="rect">
            <a:avLst/>
          </a:prstGeom>
          <a:noFill/>
          <a:ln>
            <a:noFill/>
          </a:ln>
        </p:spPr>
        <p:txBody>
          <a:bodyPr wrap="none" lIns="90000" tIns="45000" rIns="90000" bIns="45000" anchor="b" anchorCtr="0" compatLnSpc="0">
            <a:noAutofit/>
          </a:bodyPr>
          <a:lstStyle/>
          <a:p>
            <a:pPr marL="0" marR="0" lvl="0" indent="0" hangingPunct="0">
              <a:lnSpc>
                <a:spcPct val="100000"/>
              </a:lnSpc>
              <a:spcBef>
                <a:spcPts val="0"/>
              </a:spcBef>
              <a:spcAft>
                <a:spcPts val="0"/>
              </a:spcAft>
              <a:buNone/>
              <a:tabLst/>
              <a:defRPr sz="1400"/>
            </a:pPr>
            <a:endParaRPr lang="et-EE" sz="1400" b="0" i="0" u="none" strike="noStrike" kern="1200" cap="none">
              <a:ln>
                <a:noFill/>
              </a:ln>
              <a:latin typeface="Liberation Sans" pitchFamily="18"/>
              <a:ea typeface="Droid Sans Fallback" pitchFamily="2"/>
              <a:cs typeface="FreeSans" pitchFamily="2"/>
            </a:endParaRPr>
          </a:p>
        </p:txBody>
      </p:sp>
      <p:sp>
        <p:nvSpPr>
          <p:cNvPr id="9" name="Slide Number Placeholder 8">
            <a:extLst>
              <a:ext uri="{FF2B5EF4-FFF2-40B4-BE49-F238E27FC236}">
                <a16:creationId xmlns="" xmlns:a16="http://schemas.microsoft.com/office/drawing/2014/main" id="{DC5FFAA0-DAB6-4FEB-BB4C-3AC3F0AE89CA}"/>
              </a:ext>
            </a:extLst>
          </p:cNvPr>
          <p:cNvSpPr txBox="1">
            <a:spLocks noGrp="1"/>
          </p:cNvSpPr>
          <p:nvPr>
            <p:ph type="sldNum" sz="quarter" idx="3"/>
          </p:nvPr>
        </p:nvSpPr>
        <p:spPr>
          <a:xfrm>
            <a:off x="4278960" y="10157400"/>
            <a:ext cx="3280680" cy="534240"/>
          </a:xfrm>
          <a:prstGeom prst="rect">
            <a:avLst/>
          </a:prstGeom>
          <a:noFill/>
          <a:ln>
            <a:noFill/>
          </a:ln>
        </p:spPr>
        <p:txBody>
          <a:bodyPr wrap="none" lIns="90000" tIns="45000" rIns="90000" bIns="45000" anchor="b" anchorCtr="0" compatLnSpc="0">
            <a:noAutofit/>
          </a:bodyPr>
          <a:lstStyle/>
          <a:p>
            <a:pPr marL="0" marR="0" lvl="0" indent="0" algn="r" hangingPunct="0">
              <a:lnSpc>
                <a:spcPct val="100000"/>
              </a:lnSpc>
              <a:spcBef>
                <a:spcPts val="0"/>
              </a:spcBef>
              <a:spcAft>
                <a:spcPts val="0"/>
              </a:spcAft>
              <a:buNone/>
              <a:tabLst/>
              <a:defRPr sz="1400"/>
            </a:pPr>
            <a:fld id="{DE4A13E3-062C-45DE-B764-762F7D7C96FE}" type="slidenum">
              <a:t>‹#›</a:t>
            </a:fld>
            <a:endParaRPr lang="et-EE" sz="1400" b="0" i="0" u="none" strike="noStrike" kern="1200" cap="none">
              <a:ln>
                <a:noFill/>
              </a:ln>
              <a:latin typeface="Liberation Sans" pitchFamily="18"/>
              <a:ea typeface="Droid Sans Fallback" pitchFamily="2"/>
              <a:cs typeface="FreeSans" pitchFamily="2"/>
            </a:endParaRPr>
          </a:p>
        </p:txBody>
      </p:sp>
      <p:sp>
        <p:nvSpPr>
          <p:cNvPr id="2" name="Header Placeholder 1">
            <a:extLst>
              <a:ext uri="{FF2B5EF4-FFF2-40B4-BE49-F238E27FC236}">
                <a16:creationId xmlns="" xmlns:a16="http://schemas.microsoft.com/office/drawing/2014/main" id="{10B2FD3F-4A9D-4D28-B600-230752A5F176}"/>
              </a:ext>
            </a:extLst>
          </p:cNvPr>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B46B817B-FCD8-40E1-B218-5BC0D9F88592}"/>
              </a:ext>
            </a:extLst>
          </p:cNvPr>
          <p:cNvSpPr>
            <a:spLocks noGrp="1"/>
          </p:cNvSpPr>
          <p:nvPr>
            <p:ph type="dt" sz="quarter" idx="1"/>
          </p:nvPr>
        </p:nvSpPr>
        <p:spPr>
          <a:xfrm>
            <a:off x="4281488" y="0"/>
            <a:ext cx="3276600" cy="536575"/>
          </a:xfrm>
          <a:prstGeom prst="rect">
            <a:avLst/>
          </a:prstGeom>
        </p:spPr>
        <p:txBody>
          <a:bodyPr vert="horz" lIns="91440" tIns="45720" rIns="91440" bIns="45720" rtlCol="0"/>
          <a:lstStyle>
            <a:lvl1pPr algn="r">
              <a:defRPr sz="1200"/>
            </a:lvl1pPr>
          </a:lstStyle>
          <a:p>
            <a:fld id="{72314CA6-7637-4A1F-8DDC-4E765676E426}" type="datetimeFigureOut">
              <a:rPr lang="en-US"/>
              <a:t>1/27/19</a:t>
            </a:fld>
            <a:endParaRPr lang="en-US"/>
          </a:p>
        </p:txBody>
      </p:sp>
      <p:sp>
        <p:nvSpPr>
          <p:cNvPr id="4" name="Footer Placeholder 3">
            <a:extLst>
              <a:ext uri="{FF2B5EF4-FFF2-40B4-BE49-F238E27FC236}">
                <a16:creationId xmlns="" xmlns:a16="http://schemas.microsoft.com/office/drawing/2014/main" id="{FC64F52E-15C3-49D2-9F4F-98723AE096DC}"/>
              </a:ext>
            </a:extLst>
          </p:cNvPr>
          <p:cNvSpPr>
            <a:spLocks noGrp="1"/>
          </p:cNvSpPr>
          <p:nvPr>
            <p:ph type="ftr" sz="quarter" idx="2"/>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761EE017-3665-4D1C-AD88-4281B7B3B39E}"/>
              </a:ext>
            </a:extLst>
          </p:cNvPr>
          <p:cNvSpPr>
            <a:spLocks noGrp="1"/>
          </p:cNvSpPr>
          <p:nvPr>
            <p:ph type="sldNum" sz="quarter" idx="3"/>
          </p:nvPr>
        </p:nvSpPr>
        <p:spPr>
          <a:xfrm>
            <a:off x="4281488" y="10155238"/>
            <a:ext cx="3276600" cy="536575"/>
          </a:xfrm>
          <a:prstGeom prst="rect">
            <a:avLst/>
          </a:prstGeom>
        </p:spPr>
        <p:txBody>
          <a:bodyPr vert="horz" lIns="91440" tIns="45720" rIns="91440" bIns="45720" rtlCol="0" anchor="b"/>
          <a:lstStyle>
            <a:lvl1pPr algn="r">
              <a:defRPr sz="1200"/>
            </a:lvl1pPr>
          </a:lstStyle>
          <a:p>
            <a:fld id="{BEAF67BC-8B2C-4E9E-8B8D-1C7E2B2BEA96}" type="slidenum">
              <a:t>‹#›</a:t>
            </a:fld>
            <a:endParaRPr lang="en-US"/>
          </a:p>
        </p:txBody>
      </p:sp>
    </p:spTree>
    <p:extLst>
      <p:ext uri="{BB962C8B-B14F-4D97-AF65-F5344CB8AC3E}">
        <p14:creationId xmlns:p14="http://schemas.microsoft.com/office/powerpoint/2010/main" val="3585263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A90DEC9C-D74F-415E-AB53-C638E8634A66}" type="datetimeFigureOut">
              <a:rPr lang="en-US"/>
              <a:t>1/27/19</a:t>
            </a:fld>
            <a:endParaRPr lang="en-US"/>
          </a:p>
        </p:txBody>
      </p:sp>
      <p:sp>
        <p:nvSpPr>
          <p:cNvPr id="4" name="Slide Image Placeholder 3"/>
          <p:cNvSpPr>
            <a:spLocks noGrp="1" noRot="1" noChangeAspect="1"/>
          </p:cNvSpPr>
          <p:nvPr>
            <p:ph type="sldImg" idx="2"/>
          </p:nvPr>
        </p:nvSpPr>
        <p:spPr>
          <a:xfrm>
            <a:off x="893763" y="1336675"/>
            <a:ext cx="577215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Image Placeholder 7">
            <a:extLst>
              <a:ext uri="{FF2B5EF4-FFF2-40B4-BE49-F238E27FC236}">
                <a16:creationId xmlns="" xmlns:a16="http://schemas.microsoft.com/office/drawing/2014/main" id="{D36BA2DB-BCA4-4E4B-9E6D-4436B1C224FD}"/>
              </a:ext>
            </a:extLst>
          </p:cNvPr>
          <p:cNvSpPr>
            <a:spLocks noGrp="1" noRot="1" noChangeAspect="1"/>
          </p:cNvSpPr>
          <p:nvPr>
            <p:ph type="sldImg" idx="2"/>
          </p:nvPr>
        </p:nvSpPr>
        <p:spPr>
          <a:xfrm>
            <a:off x="1107000" y="812520"/>
            <a:ext cx="5345280" cy="4008959"/>
          </a:xfrm>
          <a:prstGeom prst="rect">
            <a:avLst/>
          </a:prstGeom>
          <a:noFill/>
          <a:ln>
            <a:noFill/>
            <a:prstDash val="solid"/>
          </a:ln>
        </p:spPr>
      </p:sp>
      <p:sp>
        <p:nvSpPr>
          <p:cNvPr id="9" name="Notes Placeholder 8">
            <a:extLst>
              <a:ext uri="{FF2B5EF4-FFF2-40B4-BE49-F238E27FC236}">
                <a16:creationId xmlns="" xmlns:a16="http://schemas.microsoft.com/office/drawing/2014/main" id="{D2243BC9-F54C-4EC6-A31A-6F3A203D9DE2}"/>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et-EE"/>
          </a:p>
        </p:txBody>
      </p:sp>
      <p:sp>
        <p:nvSpPr>
          <p:cNvPr id="10" name="Header Placeholder 9">
            <a:extLst>
              <a:ext uri="{FF2B5EF4-FFF2-40B4-BE49-F238E27FC236}">
                <a16:creationId xmlns="" xmlns:a16="http://schemas.microsoft.com/office/drawing/2014/main" id="{09F07D3E-F89A-4374-A06C-4DC952C50E84}"/>
              </a:ext>
            </a:extLst>
          </p:cNvPr>
          <p:cNvSpPr txBox="1">
            <a:spLocks noGrp="1"/>
          </p:cNvSpPr>
          <p:nvPr>
            <p:ph type="hdr" sz="quarter"/>
          </p:nvPr>
        </p:nvSpPr>
        <p:spPr>
          <a:xfrm>
            <a:off x="1512000" y="5880600"/>
            <a:ext cx="6047640" cy="4811040"/>
          </a:xfrm>
          <a:prstGeom prst="rect">
            <a:avLst/>
          </a:prstGeom>
          <a:noFill/>
          <a:ln>
            <a:noFill/>
          </a:ln>
        </p:spPr>
        <p:txBody>
          <a:bodyPr lIns="0" tIns="0" rIns="0" bIns="0" anchorCtr="0">
            <a:noAutofit/>
          </a:bodyPr>
          <a:lstStyle>
            <a:lvl1pPr lvl="0" hangingPunct="0">
              <a:buNone/>
              <a:tabLst/>
              <a:defRPr lang="et-EE" sz="1400" kern="1200">
                <a:latin typeface="Liberation Serif" pitchFamily="18"/>
                <a:ea typeface="DejaVu Sans" pitchFamily="2"/>
                <a:cs typeface="DejaVu Sans" pitchFamily="2"/>
              </a:defRPr>
            </a:lvl1pPr>
          </a:lstStyle>
          <a:p>
            <a:pPr lvl="0"/>
            <a:endParaRPr lang="et-EE"/>
          </a:p>
        </p:txBody>
      </p:sp>
      <p:sp>
        <p:nvSpPr>
          <p:cNvPr id="11" name="Date Placeholder 10">
            <a:extLst>
              <a:ext uri="{FF2B5EF4-FFF2-40B4-BE49-F238E27FC236}">
                <a16:creationId xmlns="" xmlns:a16="http://schemas.microsoft.com/office/drawing/2014/main" id="{6BD65EA5-2264-4A63-8569-90C5A5FCC216}"/>
              </a:ext>
            </a:extLst>
          </p:cNvPr>
          <p:cNvSpPr txBox="1">
            <a:spLocks noGrp="1"/>
          </p:cNvSpPr>
          <p:nvPr>
            <p:ph type="dt" idx="1"/>
          </p:nvPr>
        </p:nvSpPr>
        <p:spPr>
          <a:xfrm>
            <a:off x="0" y="10157400"/>
            <a:ext cx="3280680" cy="53424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endParaRPr lang="et-EE"/>
          </a:p>
        </p:txBody>
      </p:sp>
      <p:sp>
        <p:nvSpPr>
          <p:cNvPr id="12" name="Footer Placeholder 11">
            <a:extLst>
              <a:ext uri="{FF2B5EF4-FFF2-40B4-BE49-F238E27FC236}">
                <a16:creationId xmlns="" xmlns:a16="http://schemas.microsoft.com/office/drawing/2014/main" id="{66202D01-D9CE-4F8F-ADC1-9EA86BFA5467}"/>
              </a:ext>
            </a:extLst>
          </p:cNvPr>
          <p:cNvSpPr txBox="1">
            <a:spLocks noGrp="1"/>
          </p:cNvSpPr>
          <p:nvPr>
            <p:ph type="ftr" sz="quarter" idx="4"/>
          </p:nvPr>
        </p:nvSpPr>
        <p:spPr>
          <a:xfrm>
            <a:off x="0" y="0"/>
            <a:ext cx="3280680" cy="534240"/>
          </a:xfrm>
          <a:prstGeom prst="rect">
            <a:avLst/>
          </a:prstGeom>
          <a:noFill/>
          <a:ln>
            <a:noFill/>
          </a:ln>
        </p:spPr>
        <p:txBody>
          <a:bodyPr lIns="0" tIns="0" rIns="0" bIns="0" anchor="b" anchorCtr="0">
            <a:noAutofit/>
          </a:bodyPr>
          <a:lstStyle>
            <a:lvl1pPr lvl="0" hangingPunct="0">
              <a:buNone/>
              <a:tabLst/>
              <a:defRPr lang="et-EE" sz="1400" kern="1200">
                <a:latin typeface="Liberation Serif" pitchFamily="18"/>
                <a:ea typeface="DejaVu Sans" pitchFamily="2"/>
                <a:cs typeface="DejaVu Sans" pitchFamily="2"/>
              </a:defRPr>
            </a:lvl1pPr>
          </a:lstStyle>
          <a:p>
            <a:pPr lvl="0"/>
            <a:endParaRPr lang="et-EE"/>
          </a:p>
        </p:txBody>
      </p:sp>
      <p:sp>
        <p:nvSpPr>
          <p:cNvPr id="13" name="Slide Number Placeholder 12">
            <a:extLst>
              <a:ext uri="{FF2B5EF4-FFF2-40B4-BE49-F238E27FC236}">
                <a16:creationId xmlns="" xmlns:a16="http://schemas.microsoft.com/office/drawing/2014/main" id="{053C2C96-85D1-412B-929E-29A5B5C20507}"/>
              </a:ext>
            </a:extLst>
          </p:cNvPr>
          <p:cNvSpPr txBox="1">
            <a:spLocks noGrp="1"/>
          </p:cNvSpPr>
          <p:nvPr>
            <p:ph type="sldNum" sz="quarter" idx="5"/>
          </p:nvPr>
        </p:nvSpPr>
        <p:spPr>
          <a:xfrm>
            <a:off x="4278960" y="0"/>
            <a:ext cx="3280680" cy="534240"/>
          </a:xfrm>
          <a:prstGeom prst="rect">
            <a:avLst/>
          </a:prstGeom>
          <a:noFill/>
          <a:ln>
            <a:noFill/>
          </a:ln>
        </p:spPr>
        <p:txBody>
          <a:bodyPr lIns="0" tIns="0" rIns="0" bIns="0" anchor="b"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D6AB68E9-FCA7-4BD6-8882-833802BB06C7}" type="slidenum">
              <a:t>‹#›</a:t>
            </a:fld>
            <a:endParaRPr lang="et-EE"/>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C854CBA6-518E-4626-A0CC-127E402EC051}" type="slidenum">
              <a:t>‹#›</a:t>
            </a:fld>
            <a:endParaRPr lang="en-US"/>
          </a:p>
        </p:txBody>
      </p:sp>
    </p:spTree>
    <p:extLst>
      <p:ext uri="{BB962C8B-B14F-4D97-AF65-F5344CB8AC3E}">
        <p14:creationId xmlns:p14="http://schemas.microsoft.com/office/powerpoint/2010/main" val="4294119998"/>
      </p:ext>
    </p:extLst>
  </p:cSld>
  <p:clrMap bg1="lt1" tx1="dk1" bg2="lt2" tx2="dk2" accent1="accent1" accent2="accent2" accent3="accent3" accent4="accent4" accent5="accent5" accent6="accent6" hlink="hlink" folHlink="folHlink"/>
  <p:notesStyle>
    <a:lvl1pPr marL="216000" marR="0" indent="-216000" hangingPunct="0">
      <a:tabLst/>
      <a:defRPr lang="et-EE" sz="2000" b="0" i="0" u="none" strike="noStrike" kern="1200" cap="none">
        <a:ln>
          <a:noFill/>
        </a:ln>
        <a:highlight>
          <a:scrgbClr r="0" g="0" b="0">
            <a:alpha val="0"/>
          </a:scrgbClr>
        </a:highlight>
        <a:latin typeface="Liberation Sans"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IBM_350" TargetMode="External"/><Relationship Id="rId4" Type="http://schemas.openxmlformats.org/officeDocument/2006/relationships/hyperlink" Target="https://en.wikipedia.org/wiki/IBM_305_RAMAC" TargetMode="External"/><Relationship Id="rId5" Type="http://schemas.openxmlformats.org/officeDocument/2006/relationships/hyperlink" Target="https://en.wikipedia.org/wiki/BCD_(character_encoding)" TargetMode="External"/><Relationship Id="rId6" Type="http://schemas.openxmlformats.org/officeDocument/2006/relationships/hyperlink" Target="https://en.wikipedia.org/wiki/Megabytes" TargetMode="External"/><Relationship Id="rId7" Type="http://schemas.openxmlformats.org/officeDocument/2006/relationships/hyperlink" Target="https://en.wikipedia.org/wiki/Access_time" TargetMode="External"/><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xplainthatstuff.com/how-stepper-motors-work.html" TargetMode="External"/><Relationship Id="rId4" Type="http://schemas.openxmlformats.org/officeDocument/2006/relationships/hyperlink" Target="https://www.explainthatstuff.com/loudspeakers.html"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omputerhope.com/jargon/m/magnmedi.htm" TargetMode="External"/><Relationship Id="rId4" Type="http://schemas.openxmlformats.org/officeDocument/2006/relationships/hyperlink" Target="https://www.computerhope.com/jargon/b/binary.htm" TargetMode="External"/><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Fluid_bearing" TargetMode="External"/><Relationship Id="rId4" Type="http://schemas.openxmlformats.org/officeDocument/2006/relationships/hyperlink" Target="https://en.wikipedia.org/wiki/Air_caster" TargetMode="External"/><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Micrometer" TargetMode="External"/><Relationship Id="rId4" Type="http://schemas.openxmlformats.org/officeDocument/2006/relationships/hyperlink" Target="https://en.wikipedia.org/wiki/Magnetic_domains" TargetMode="External"/><Relationship Id="rId5" Type="http://schemas.openxmlformats.org/officeDocument/2006/relationships/hyperlink" Target="https://en.wikipedia.org/wiki/Polycrystal" TargetMode="External"/><Relationship Id="rId6" Type="http://schemas.openxmlformats.org/officeDocument/2006/relationships/hyperlink" Target="https://en.wikipedia.org/wiki/Crystallite" TargetMode="External"/><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omputerhope.com/jargon/d/diskcont.htm" TargetMode="External"/><Relationship Id="rId4" Type="http://schemas.openxmlformats.org/officeDocument/2006/relationships/hyperlink" Target="https://www.computerhope.com/jargon/f/fat.htm" TargetMode="External"/><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omputerhope.com/jargon/d/diskcont.htm" TargetMode="External"/><Relationship Id="rId4" Type="http://schemas.openxmlformats.org/officeDocument/2006/relationships/hyperlink" Target="https://www.computerhope.com/jargon/f/fat.htm" TargetMode="External"/><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 Id="rId3" Type="http://schemas.openxmlformats.org/officeDocument/2006/relationships/hyperlink" Target="http://searchstorage.techtarget.com/definition/tunnel-injection"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 Id="rId3" Type="http://schemas.openxmlformats.org/officeDocument/2006/relationships/hyperlink" Target="https://searchstorage.techtarget.com/tip/The-state-of-SSD-TRIM-today"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E6D3DCD1-5236-43B4-8E8B-E855266FB3DE}"/>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1220F65-59ED-4A13-B041-8F19578DA31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2B712494-749F-4608-A572-4D5430164AF7}"/>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68DBC0C6-BA88-45C3-A77B-AD9F238DF7BE}"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33184569-62D2-427A-B3B5-51587EC9F484}"/>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0DBCE2A-E886-4B1F-B6BC-83E19975B8B4}"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C1F873E8-4EFA-4A9C-A65A-07281C8471B2}"/>
              </a:ext>
            </a:extLst>
          </p:cNvPr>
          <p:cNvSpPr>
            <a:spLocks noGrp="1" noRot="1" noChangeAspect="1" noResize="1"/>
          </p:cNvSpPr>
          <p:nvPr>
            <p:ph type="sldImg"/>
          </p:nvPr>
        </p:nvSpPr>
        <p:spPr>
          <a:xfrm>
            <a:off x="573088" y="812800"/>
            <a:ext cx="6411912" cy="4008438"/>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0CE8F0D5-A39C-4EC8-946E-542862208354}"/>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a:p>
        </p:txBody>
      </p:sp>
    </p:spTree>
    <p:extLst>
      <p:ext uri="{BB962C8B-B14F-4D97-AF65-F5344CB8AC3E}">
        <p14:creationId xmlns:p14="http://schemas.microsoft.com/office/powerpoint/2010/main" val="1284696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B51CB729-98D0-43DB-B7E2-F121F53F846B}"/>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85586D07-2F5C-478B-BC74-6BA5BB2ED76E}"/>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8E90D9D-8B6D-49B2-A4DE-047B7EB45287}"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11</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B24FFCF1-DAA2-4E39-B4EB-34682E5C8C2C}"/>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570D05-F22D-4648-A177-40E27F0553C8}"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3C5DF5C0-3257-455F-B325-39C1DEB4F974}"/>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D03B77D1-EC3F-4ECA-BA59-980C77DE2A38}"/>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232D7202-2E44-4B81-A5EB-EDE2A9CB87A3}"/>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6AD60548-5FDA-4A3D-A81E-E9166735BF0C}"/>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D0027BBC-DB26-41EB-A52A-876E95FD3511}"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12</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E44BFE3E-4B1D-4290-BC3E-FDC3F5DD5EE3}"/>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3C8C070-6115-47D5-A4AD-4415C4F0E621}"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33476507-14EF-4895-83C0-38462D7B5C1B}"/>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7509130F-B5C8-40D7-9851-28B1A0DE0DCD}"/>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E47F8D1D-F7A8-4CFB-BA89-78DA92C36230}"/>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C11825F4-C9B1-43EE-AECF-B176EC2271D7}"/>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00245CEA-F4B4-4850-920A-400DF6B1D98C}"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13</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0EC1AEA5-A303-4B06-B5CB-FBF3AEE854FD}"/>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7575B68-B50B-419B-BEE4-842487D841BA}"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218D4013-438D-424C-80AD-4C2E1D646162}"/>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7BCE3513-4EC5-4DB3-B884-16F6A8D2593F}"/>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26AEFC0D-E194-4F66-88E6-1D61386361CB}"/>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5826C679-C396-433B-91AC-A4B00FD16720}"/>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54DC20E-C995-4080-85FE-96DD3114F75A}"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14</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58A7D220-B1B6-4CD7-BE16-20677B4D00F6}"/>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8D7F161-7D7A-4B04-AC5A-B39D81E7A975}"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DD954C87-5A68-401C-818E-D06E6D0D0064}"/>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B50771AB-A440-40C4-BEDA-B8F5821B047D}"/>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56835F4C-5C17-4F1A-9EA9-E0EA7C99E11B}"/>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795C3FBC-912B-4E9A-98EF-1C8FE6405902}"/>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94EF14-46FC-4168-9A2A-792028701B94}"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15</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69E16DB4-B866-4854-8966-EF507E5AB304}"/>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ACB9C710-E0ED-4718-838D-D8A55CA98F62}"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E066BA0D-BAAF-4BF9-815D-0308D1996332}"/>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B69EC6FF-E0D9-4830-9CBF-3D5D755E9151}"/>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C048B2C2-359C-4300-BFF7-8BDA2F49BEA6}"/>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471B10C6-19C6-4FCB-8092-9E213177BF90}"/>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242A5F47-1DD4-4D1E-8E03-87224C397FE9}"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16</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F9751E18-F58A-4743-8B24-D28718D4F48C}"/>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F670ADE0-85FE-44A0-87F9-2DD40E7C4512}"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54CEA4BA-B072-4379-B298-DC5A2E5B4C8E}"/>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B4D3E889-BC23-493E-8236-35B1075E979D}"/>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5A6B8F18-310B-437E-8FBE-6CE834E7B0E7}"/>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B1DD765D-34D4-46D2-961C-B8E82F47974E}"/>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DF8E84BF-8A58-4EA8-B972-427F0D3255B1}"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17</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30475E6E-07BF-4F65-94A6-1F52CAE40CE9}"/>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1926E7ED-98F8-453F-8777-2B84383ACF56}"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37A3F673-6723-4116-8868-6B446EC7EB07}"/>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88C99FB4-C35A-4221-AA33-FBE9FB016398}"/>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A71941C3-9E54-434E-B081-42416BA7A096}"/>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6E1254A3-BA26-4DE4-AE53-9731201713D1}"/>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25640430-23FB-49A2-B425-AF8B77A7D38E}"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18</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529346FE-0611-4E2E-97A1-D0EDCD88BC07}"/>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402F53D2-998E-4AA2-88F5-5F2AF40BB61D}"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18</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3A600D7D-0695-4D2C-B564-98A67AF527C9}"/>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0C2E619A-E048-4998-A458-9A8BF7959B6F}"/>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38A9BA92-222E-4C95-A478-69855463BB25}"/>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50E4ECFD-7A34-4403-AA92-8CB6457763F2}"/>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EA2D4034-B4E1-47D7-B152-94D3A10DE3C3}"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19</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5E0A8DCF-DC58-41A9-9F1E-4B07F9C1E61C}"/>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5B298E56-072E-49DB-86A8-92A6398B5F9E}"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19</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D1E0A3A1-8AEC-4639-B43A-30EECF4332DC}"/>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FB102A3A-43AA-4F90-AC9D-6EB70447BE6D}"/>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The </a:t>
            </a:r>
            <a:r>
              <a:rPr lang="en-US" sz="2000" b="0" i="0" u="none" strike="noStrike" kern="1200" cap="none" dirty="0" smtClean="0">
                <a:ln>
                  <a:noFill/>
                </a:ln>
                <a:effectLst/>
                <a:highlight>
                  <a:scrgbClr r="0" g="0" b="0">
                    <a:alpha val="0"/>
                  </a:scrgbClr>
                </a:highlight>
                <a:latin typeface="Liberation Sans" pitchFamily="18"/>
                <a:hlinkClick r:id="rId3" tooltip="IBM 350"/>
              </a:rPr>
              <a:t>IBM 350</a:t>
            </a:r>
            <a:r>
              <a:rPr lang="en-US" sz="2000" b="0" i="0" u="none" strike="noStrike" kern="1200" cap="none" dirty="0" smtClean="0">
                <a:ln>
                  <a:noFill/>
                </a:ln>
                <a:effectLst/>
                <a:highlight>
                  <a:scrgbClr r="0" g="0" b="0">
                    <a:alpha val="0"/>
                  </a:scrgbClr>
                </a:highlight>
                <a:latin typeface="Liberation Sans" pitchFamily="18"/>
              </a:rPr>
              <a:t> Disk File was developed under the code-name RAMAC by an IBM.</a:t>
            </a:r>
            <a:r>
              <a:rPr lang="en-US" sz="2000" b="0" i="0" u="none" strike="noStrike" kern="1200" cap="none" baseline="0" dirty="0" smtClean="0">
                <a:ln>
                  <a:noFill/>
                </a:ln>
                <a:effectLst/>
                <a:highlight>
                  <a:scrgbClr r="0" g="0" b="0">
                    <a:alpha val="0"/>
                  </a:scrgbClr>
                </a:highlight>
                <a:latin typeface="Liberation Sans" pitchFamily="18"/>
              </a:rPr>
              <a:t> </a:t>
            </a:r>
            <a:r>
              <a:rPr lang="en-US" sz="2000" b="0" i="0" u="none" strike="noStrike" kern="1200" cap="none" dirty="0" smtClean="0">
                <a:ln>
                  <a:noFill/>
                </a:ln>
                <a:effectLst/>
                <a:highlight>
                  <a:scrgbClr r="0" g="0" b="0">
                    <a:alpha val="0"/>
                  </a:scrgbClr>
                </a:highlight>
                <a:latin typeface="Liberation Sans" pitchFamily="18"/>
              </a:rPr>
              <a:t>It was announced in 1956 with the then new </a:t>
            </a:r>
            <a:r>
              <a:rPr lang="en-US" sz="2000" b="0" i="0" u="none" strike="noStrike" kern="1200" cap="none" dirty="0" smtClean="0">
                <a:ln>
                  <a:noFill/>
                </a:ln>
                <a:effectLst/>
                <a:highlight>
                  <a:scrgbClr r="0" g="0" b="0">
                    <a:alpha val="0"/>
                  </a:scrgbClr>
                </a:highlight>
                <a:latin typeface="Liberation Sans" pitchFamily="18"/>
                <a:hlinkClick r:id="rId4" tooltip="IBM 305 RAMAC"/>
              </a:rPr>
              <a:t>IBM 305 RAMAC</a:t>
            </a:r>
            <a:r>
              <a:rPr lang="en-US" sz="2000" b="0" i="0" u="none" strike="noStrike" kern="1200" cap="none" dirty="0" smtClean="0">
                <a:ln>
                  <a:noFill/>
                </a:ln>
                <a:effectLst/>
                <a:highlight>
                  <a:scrgbClr r="0" g="0" b="0">
                    <a:alpha val="0"/>
                  </a:scrgbClr>
                </a:highlight>
                <a:latin typeface="Liberation Sans" pitchFamily="18"/>
              </a:rPr>
              <a:t> computer</a:t>
            </a:r>
          </a:p>
          <a:p>
            <a:r>
              <a:rPr lang="en-US" sz="2000" b="0" i="0" u="none" strike="noStrike" kern="1200" cap="none" dirty="0" smtClean="0">
                <a:ln>
                  <a:noFill/>
                </a:ln>
                <a:effectLst/>
                <a:highlight>
                  <a:scrgbClr r="0" g="0" b="0">
                    <a:alpha val="0"/>
                  </a:scrgbClr>
                </a:highlight>
                <a:latin typeface="Liberation Sans" pitchFamily="18"/>
              </a:rPr>
              <a:t>The </a:t>
            </a:r>
            <a:r>
              <a:rPr lang="en-US" sz="2000" b="0" i="0" u="none" strike="noStrike" kern="1200" cap="none" dirty="0" smtClean="0">
                <a:ln>
                  <a:noFill/>
                </a:ln>
                <a:effectLst/>
                <a:highlight>
                  <a:scrgbClr r="0" g="0" b="0">
                    <a:alpha val="0"/>
                  </a:scrgbClr>
                </a:highlight>
                <a:latin typeface="Liberation Sans" pitchFamily="18"/>
                <a:hlinkClick r:id="rId3" tooltip="IBM 350"/>
              </a:rPr>
              <a:t>IBM 350</a:t>
            </a:r>
            <a:r>
              <a:rPr lang="en-US" sz="2000" b="0" i="0" u="none" strike="noStrike" kern="1200" cap="none" dirty="0" smtClean="0">
                <a:ln>
                  <a:noFill/>
                </a:ln>
                <a:effectLst/>
                <a:highlight>
                  <a:scrgbClr r="0" g="0" b="0">
                    <a:alpha val="0"/>
                  </a:scrgbClr>
                </a:highlight>
                <a:latin typeface="Liberation Sans" pitchFamily="18"/>
              </a:rPr>
              <a:t> drive had fifty 24-inch (0.6 m) platters, with a total capacity of five million </a:t>
            </a:r>
            <a:r>
              <a:rPr lang="en-US" sz="2000" b="0" i="0" u="none" strike="noStrike" kern="1200" cap="none" dirty="0" smtClean="0">
                <a:ln>
                  <a:noFill/>
                </a:ln>
                <a:effectLst/>
                <a:highlight>
                  <a:scrgbClr r="0" g="0" b="0">
                    <a:alpha val="0"/>
                  </a:scrgbClr>
                </a:highlight>
                <a:latin typeface="Liberation Sans" pitchFamily="18"/>
                <a:hlinkClick r:id="rId5" tooltip="BCD (character encoding)"/>
              </a:rPr>
              <a:t>6-bit</a:t>
            </a:r>
            <a:r>
              <a:rPr lang="en-US" sz="2000" b="0" i="0" u="none" strike="noStrike" kern="1200" cap="none" dirty="0" smtClean="0">
                <a:ln>
                  <a:noFill/>
                </a:ln>
                <a:effectLst/>
                <a:highlight>
                  <a:scrgbClr r="0" g="0" b="0">
                    <a:alpha val="0"/>
                  </a:scrgbClr>
                </a:highlight>
                <a:latin typeface="Liberation Sans" pitchFamily="18"/>
              </a:rPr>
              <a:t> characters (3.75 </a:t>
            </a:r>
            <a:r>
              <a:rPr lang="en-US" sz="2000" b="0" i="0" u="none" strike="noStrike" kern="1200" cap="none" dirty="0" smtClean="0">
                <a:ln>
                  <a:noFill/>
                </a:ln>
                <a:effectLst/>
                <a:highlight>
                  <a:scrgbClr r="0" g="0" b="0">
                    <a:alpha val="0"/>
                  </a:scrgbClr>
                </a:highlight>
                <a:latin typeface="Liberation Sans" pitchFamily="18"/>
                <a:hlinkClick r:id="rId6" tooltip="Megabytes"/>
              </a:rPr>
              <a:t>megabytes</a:t>
            </a:r>
            <a:r>
              <a:rPr lang="en-US" sz="2000" b="0" i="0" u="none" strike="noStrike" kern="1200" cap="none" dirty="0" smtClean="0">
                <a:ln>
                  <a:noFill/>
                </a:ln>
                <a:effectLst/>
                <a:highlight>
                  <a:scrgbClr r="0" g="0" b="0">
                    <a:alpha val="0"/>
                  </a:scrgbClr>
                </a:highlight>
                <a:latin typeface="Liberation Sans" pitchFamily="18"/>
              </a:rPr>
              <a:t>) with an average </a:t>
            </a:r>
            <a:r>
              <a:rPr lang="en-US" sz="2000" b="0" i="0" u="none" strike="noStrike" kern="1200" cap="none" dirty="0" smtClean="0">
                <a:ln>
                  <a:noFill/>
                </a:ln>
                <a:effectLst/>
                <a:highlight>
                  <a:scrgbClr r="0" g="0" b="0">
                    <a:alpha val="0"/>
                  </a:scrgbClr>
                </a:highlight>
                <a:latin typeface="Liberation Sans" pitchFamily="18"/>
                <a:hlinkClick r:id="rId7" tooltip="Access time"/>
              </a:rPr>
              <a:t>access time</a:t>
            </a:r>
            <a:r>
              <a:rPr lang="en-US" sz="2000" b="0" i="0" u="none" strike="noStrike" kern="1200" cap="none" dirty="0" smtClean="0">
                <a:ln>
                  <a:noFill/>
                </a:ln>
                <a:effectLst/>
                <a:highlight>
                  <a:scrgbClr r="0" g="0" b="0">
                    <a:alpha val="0"/>
                  </a:scrgbClr>
                </a:highlight>
                <a:latin typeface="Liberation Sans" pitchFamily="18"/>
              </a:rPr>
              <a:t> of just under 1 second.</a:t>
            </a:r>
          </a:p>
          <a:p>
            <a:pPr fontAlgn="base"/>
            <a:r>
              <a:rPr lang="en-US" sz="2000" b="0" i="1" u="none" strike="noStrike" kern="1200" cap="none" dirty="0" smtClean="0">
                <a:ln>
                  <a:noFill/>
                </a:ln>
                <a:effectLst/>
                <a:highlight>
                  <a:scrgbClr r="0" g="0" b="0">
                    <a:alpha val="0"/>
                  </a:scrgbClr>
                </a:highlight>
                <a:latin typeface="Liberation Sans" pitchFamily="18"/>
              </a:rPr>
              <a:t>The HDD weighed over a ton and stored 5 MB of data.’ </a:t>
            </a:r>
            <a:endParaRPr lang="en-US" sz="2000" b="0" i="0" u="none" strike="noStrike" kern="1200" cap="none" dirty="0" smtClean="0">
              <a:ln>
                <a:noFill/>
              </a:ln>
              <a:effectLst/>
              <a:highlight>
                <a:scrgbClr r="0" g="0" b="0">
                  <a:alpha val="0"/>
                </a:scrgbClr>
              </a:highlight>
              <a:latin typeface="Liberation Sans" pitchFamily="18"/>
            </a:endParaRPr>
          </a:p>
          <a:p>
            <a:r>
              <a:rPr lang="en-US" dirty="0" smtClean="0"/>
              <a:t/>
            </a:r>
            <a:br>
              <a:rPr lang="en-US" dirty="0" smtClean="0"/>
            </a:br>
            <a:endParaRPr lang="en-US" sz="2000" b="0" i="0" u="none" strike="noStrike" kern="1200" cap="none" dirty="0" smtClean="0">
              <a:ln>
                <a:noFill/>
              </a:ln>
              <a:effectLst/>
              <a:highlight>
                <a:scrgbClr r="0" g="0" b="0">
                  <a:alpha val="0"/>
                </a:scrgbClr>
              </a:highlight>
              <a:latin typeface="Liberation Sans" pitchFamily="18"/>
            </a:endParaRPr>
          </a:p>
          <a:p>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21</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21</a:t>
            </a:fld>
            <a:endParaRPr lang="uk-UA"/>
          </a:p>
        </p:txBody>
      </p:sp>
    </p:spTree>
    <p:extLst>
      <p:ext uri="{BB962C8B-B14F-4D97-AF65-F5344CB8AC3E}">
        <p14:creationId xmlns:p14="http://schemas.microsoft.com/office/powerpoint/2010/main" val="614048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3537AB79-C40D-4E38-A6C4-E06D26B6C86A}"/>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95535408-7396-43FD-94C8-391E3B734638}"/>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A5824AB4-40F5-4494-B6AE-69F8FE850213}"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2</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4F3614EB-F49A-4112-9E40-3779E3BC1AC7}"/>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465C6E76-156B-480E-B1F4-DFA7674A12E0}"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654326F3-F1AC-4976-AE64-CD358B5DD642}"/>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B169211B-F3D7-4CD9-B0E9-A277830292A5}"/>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1. Actuator that moves the read-write arm. In older hard drives, the actuators were </a:t>
            </a:r>
            <a:r>
              <a:rPr lang="en-US" sz="2000" b="0" i="0" u="none" strike="noStrike" kern="1200" cap="none" dirty="0" smtClean="0">
                <a:ln>
                  <a:noFill/>
                </a:ln>
                <a:effectLst/>
                <a:highlight>
                  <a:scrgbClr r="0" g="0" b="0">
                    <a:alpha val="0"/>
                  </a:scrgbClr>
                </a:highlight>
                <a:latin typeface="Liberation Sans" pitchFamily="18"/>
                <a:hlinkClick r:id="rId3"/>
              </a:rPr>
              <a:t>stepper motors</a:t>
            </a:r>
            <a:r>
              <a:rPr lang="en-US" sz="2000" b="0" i="0" u="none" strike="noStrike" kern="1200" cap="none" dirty="0" smtClean="0">
                <a:ln>
                  <a:noFill/>
                </a:ln>
                <a:effectLst/>
                <a:highlight>
                  <a:scrgbClr r="0" g="0" b="0">
                    <a:alpha val="0"/>
                  </a:scrgbClr>
                </a:highlight>
                <a:latin typeface="Liberation Sans" pitchFamily="18"/>
              </a:rPr>
              <a:t>. In most modern hard drives, </a:t>
            </a:r>
            <a:r>
              <a:rPr lang="en-US" sz="2000" b="1" i="0" u="none" strike="noStrike" kern="1200" cap="none" dirty="0" smtClean="0">
                <a:ln>
                  <a:noFill/>
                </a:ln>
                <a:effectLst/>
                <a:highlight>
                  <a:scrgbClr r="0" g="0" b="0">
                    <a:alpha val="0"/>
                  </a:scrgbClr>
                </a:highlight>
                <a:latin typeface="Liberation Sans" pitchFamily="18"/>
              </a:rPr>
              <a:t>voice coils</a:t>
            </a:r>
            <a:r>
              <a:rPr lang="en-US" sz="2000" b="0" i="0" u="none" strike="noStrike" kern="1200" cap="none" dirty="0" smtClean="0">
                <a:ln>
                  <a:noFill/>
                </a:ln>
                <a:effectLst/>
                <a:highlight>
                  <a:scrgbClr r="0" g="0" b="0">
                    <a:alpha val="0"/>
                  </a:scrgbClr>
                </a:highlight>
                <a:latin typeface="Liberation Sans" pitchFamily="18"/>
              </a:rPr>
              <a:t> are used instead. As their name suggests, these are simple electromagnets, working rather like the moving coils that make sounds in </a:t>
            </a:r>
            <a:r>
              <a:rPr lang="en-US" sz="2000" b="0" i="0" u="none" strike="noStrike" kern="1200" cap="none" dirty="0" smtClean="0">
                <a:ln>
                  <a:noFill/>
                </a:ln>
                <a:effectLst/>
                <a:highlight>
                  <a:scrgbClr r="0" g="0" b="0">
                    <a:alpha val="0"/>
                  </a:scrgbClr>
                </a:highlight>
                <a:latin typeface="Liberation Sans" pitchFamily="18"/>
                <a:hlinkClick r:id="rId4"/>
              </a:rPr>
              <a:t>loudspeakers</a:t>
            </a:r>
            <a:r>
              <a:rPr lang="en-US" sz="2000" b="0" i="0" u="none" strike="noStrike" kern="1200" cap="none" dirty="0" smtClean="0">
                <a:ln>
                  <a:noFill/>
                </a:ln>
                <a:effectLst/>
                <a:highlight>
                  <a:scrgbClr r="0" g="0" b="0">
                    <a:alpha val="0"/>
                  </a:scrgbClr>
                </a:highlight>
                <a:latin typeface="Liberation Sans" pitchFamily="18"/>
              </a:rPr>
              <a:t>. They position the read-write arm more quickly, precisely, and reliably than stepper motors and are less sensitive to problems such as temperature variations.</a:t>
            </a:r>
          </a:p>
          <a:p>
            <a:r>
              <a:rPr lang="en-US" sz="2000" b="0" i="0" u="none" strike="noStrike" kern="1200" cap="none" dirty="0" smtClean="0">
                <a:ln>
                  <a:noFill/>
                </a:ln>
                <a:effectLst/>
                <a:highlight>
                  <a:scrgbClr r="0" g="0" b="0">
                    <a:alpha val="0"/>
                  </a:scrgbClr>
                </a:highlight>
                <a:latin typeface="Liberation Sans" pitchFamily="18"/>
              </a:rPr>
              <a:t>2. Read-write arm swings read-write head back and forth across platter.</a:t>
            </a:r>
          </a:p>
          <a:p>
            <a:r>
              <a:rPr lang="en-US" sz="2000" b="0" i="0" u="none" strike="noStrike" kern="1200" cap="none" dirty="0" smtClean="0">
                <a:ln>
                  <a:noFill/>
                </a:ln>
                <a:effectLst/>
                <a:highlight>
                  <a:scrgbClr r="0" g="0" b="0">
                    <a:alpha val="0"/>
                  </a:scrgbClr>
                </a:highlight>
                <a:latin typeface="Liberation Sans" pitchFamily="18"/>
              </a:rPr>
              <a:t>3. Central spindle allows platter to rotate at high speed.</a:t>
            </a:r>
          </a:p>
          <a:p>
            <a:r>
              <a:rPr lang="en-US" sz="2000" b="0" i="0" u="none" strike="noStrike" kern="1200" cap="none" dirty="0" smtClean="0">
                <a:ln>
                  <a:noFill/>
                </a:ln>
                <a:effectLst/>
                <a:highlight>
                  <a:scrgbClr r="0" g="0" b="0">
                    <a:alpha val="0"/>
                  </a:scrgbClr>
                </a:highlight>
                <a:latin typeface="Liberation Sans" pitchFamily="18"/>
              </a:rPr>
              <a:t>4. Magnetic platter stores information in binary form.</a:t>
            </a:r>
          </a:p>
          <a:p>
            <a:r>
              <a:rPr lang="en-US" sz="2000" b="0" i="0" u="none" strike="noStrike" kern="1200" cap="none" dirty="0" smtClean="0">
                <a:ln>
                  <a:noFill/>
                </a:ln>
                <a:effectLst/>
                <a:highlight>
                  <a:scrgbClr r="0" g="0" b="0">
                    <a:alpha val="0"/>
                  </a:scrgbClr>
                </a:highlight>
                <a:latin typeface="Liberation Sans" pitchFamily="18"/>
              </a:rPr>
              <a:t>5. Plug connections link hard drive to circuit board in personal computer.</a:t>
            </a:r>
          </a:p>
          <a:p>
            <a:r>
              <a:rPr lang="en-US" sz="2000" b="0" i="0" u="none" strike="noStrike" kern="1200" cap="none" dirty="0" smtClean="0">
                <a:ln>
                  <a:noFill/>
                </a:ln>
                <a:effectLst/>
                <a:highlight>
                  <a:scrgbClr r="0" g="0" b="0">
                    <a:alpha val="0"/>
                  </a:scrgbClr>
                </a:highlight>
                <a:latin typeface="Liberation Sans" pitchFamily="18"/>
              </a:rPr>
              <a:t>6. Read-write head is a tiny magnet on the end of the read-write arm.</a:t>
            </a:r>
          </a:p>
          <a:p>
            <a:r>
              <a:rPr lang="en-US" sz="2000" b="0" i="0" u="none" strike="noStrike" kern="1200" cap="none" dirty="0" smtClean="0">
                <a:ln>
                  <a:noFill/>
                </a:ln>
                <a:effectLst/>
                <a:highlight>
                  <a:scrgbClr r="0" g="0" b="0">
                    <a:alpha val="0"/>
                  </a:scrgbClr>
                </a:highlight>
                <a:latin typeface="Liberation Sans" pitchFamily="18"/>
              </a:rPr>
              <a:t>7. Circuit board on underside controls the flow of data to and from the platter.</a:t>
            </a:r>
          </a:p>
          <a:p>
            <a:r>
              <a:rPr lang="en-US" sz="2000" b="0" i="0" u="none" strike="noStrike" kern="1200" cap="none" dirty="0" smtClean="0">
                <a:ln>
                  <a:noFill/>
                </a:ln>
                <a:effectLst/>
                <a:highlight>
                  <a:scrgbClr r="0" g="0" b="0">
                    <a:alpha val="0"/>
                  </a:scrgbClr>
                </a:highlight>
                <a:latin typeface="Liberation Sans" pitchFamily="18"/>
              </a:rPr>
              <a:t>8. Flexible connector carries data from circuit board to read-write head and platter.</a:t>
            </a:r>
          </a:p>
          <a:p>
            <a:r>
              <a:rPr lang="en-US" sz="2000" b="0" i="0" u="none" strike="noStrike" kern="1200" cap="none" dirty="0" smtClean="0">
                <a:ln>
                  <a:noFill/>
                </a:ln>
                <a:effectLst/>
                <a:highlight>
                  <a:scrgbClr r="0" g="0" b="0">
                    <a:alpha val="0"/>
                  </a:scrgbClr>
                </a:highlight>
                <a:latin typeface="Liberation Sans" pitchFamily="18"/>
              </a:rPr>
              <a:t>9. Small spindle allows read-write arm to swing across platter.</a:t>
            </a:r>
          </a:p>
          <a:p>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22</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22</a:t>
            </a:fld>
            <a:endParaRPr lang="uk-UA"/>
          </a:p>
        </p:txBody>
      </p:sp>
    </p:spTree>
    <p:extLst>
      <p:ext uri="{BB962C8B-B14F-4D97-AF65-F5344CB8AC3E}">
        <p14:creationId xmlns:p14="http://schemas.microsoft.com/office/powerpoint/2010/main" val="492000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5BA63338-0FF2-4EEE-9786-C1B84FA2996E}"/>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86EBE960-F210-4401-A3CC-A094ABF55A64}"/>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1AC1BCE-CE17-4325-B0A0-D3C0CD949BA6}"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23</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99B6A93C-7E84-41B3-B695-6EB7AA848AF6}"/>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E0840D6-787E-47C8-BBF8-3B2D04E829D9}"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23</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4C243EC3-03F9-4CD8-A00E-B9A7DF68BB68}"/>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E2A3BD60-BA4D-4AEF-BBC9-94145B599299}"/>
              </a:ext>
            </a:extLst>
          </p:cNvPr>
          <p:cNvSpPr txBox="1">
            <a:spLocks noGrp="1"/>
          </p:cNvSpPr>
          <p:nvPr>
            <p:ph type="body" sz="quarter" idx="1"/>
          </p:nvPr>
        </p:nvSpPr>
        <p:spPr>
          <a:xfrm>
            <a:off x="756000" y="5078520"/>
            <a:ext cx="6047640" cy="4811040"/>
          </a:xfrm>
          <a:noFill/>
          <a:ln>
            <a:noFill/>
          </a:ln>
        </p:spPr>
        <p:txBody>
          <a:bodyPr lIns="0" tIns="0" rIns="0" bIns="0">
            <a:spAutoFit/>
          </a:bodyPr>
          <a:lstStyle/>
          <a:p>
            <a:r>
              <a:rPr lang="en-US" sz="2000" b="0" i="0" u="none" strike="noStrike" kern="1200" cap="none" dirty="0" smtClean="0">
                <a:ln>
                  <a:noFill/>
                </a:ln>
                <a:effectLst/>
                <a:highlight>
                  <a:scrgbClr r="0" g="0" b="0">
                    <a:alpha val="0"/>
                  </a:scrgbClr>
                </a:highlight>
                <a:latin typeface="Liberation Sans" pitchFamily="18"/>
              </a:rPr>
              <a:t>A hard drive stores data on a series of spinning magnetic disks called platters. There’s an actuator arm with read/write heads attached to it. This arm positions the read-write heads over the correct area of the drive to read or write information.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All information stored on a traditional hard drive, like the above example, is done </a:t>
            </a:r>
            <a:r>
              <a:rPr lang="en-US" sz="2000" b="0" i="0" u="none" strike="noStrike" kern="1200" cap="none" dirty="0" smtClean="0">
                <a:ln>
                  <a:noFill/>
                </a:ln>
                <a:effectLst/>
                <a:highlight>
                  <a:scrgbClr r="0" g="0" b="0">
                    <a:alpha val="0"/>
                  </a:scrgbClr>
                </a:highlight>
                <a:latin typeface="Liberation Sans" pitchFamily="18"/>
                <a:hlinkClick r:id="rId3"/>
              </a:rPr>
              <a:t>magnetically</a:t>
            </a:r>
            <a:r>
              <a:rPr lang="en-US" sz="2000" b="0" i="0" u="none" strike="noStrike" kern="1200" cap="none" dirty="0" smtClean="0">
                <a:ln>
                  <a:noFill/>
                </a:ln>
                <a:effectLst/>
                <a:highlight>
                  <a:scrgbClr r="0" g="0" b="0">
                    <a:alpha val="0"/>
                  </a:scrgbClr>
                </a:highlight>
                <a:latin typeface="Liberation Sans" pitchFamily="18"/>
              </a:rPr>
              <a:t>. If</a:t>
            </a:r>
            <a:r>
              <a:rPr lang="en-US" sz="2000" b="0" i="0" u="none" strike="noStrike" kern="1200" cap="none" baseline="0" dirty="0" smtClean="0">
                <a:ln>
                  <a:noFill/>
                </a:ln>
                <a:effectLst/>
                <a:highlight>
                  <a:scrgbClr r="0" g="0" b="0">
                    <a:alpha val="0"/>
                  </a:scrgbClr>
                </a:highlight>
                <a:latin typeface="Liberation Sans" pitchFamily="18"/>
              </a:rPr>
              <a:t> </a:t>
            </a:r>
            <a:r>
              <a:rPr lang="en-US" sz="2000" b="0" i="0" u="none" strike="noStrike" kern="1200" cap="none" dirty="0" smtClean="0">
                <a:ln>
                  <a:noFill/>
                </a:ln>
                <a:effectLst/>
                <a:highlight>
                  <a:scrgbClr r="0" g="0" b="0">
                    <a:alpha val="0"/>
                  </a:scrgbClr>
                </a:highlight>
                <a:latin typeface="Liberation Sans" pitchFamily="18"/>
              </a:rPr>
              <a:t>the computer needs to read information from the hard drive, it would read the magnetic polarities on the platter. One side of the magnetic polarity is 0, and the other is 1. Reading this as </a:t>
            </a:r>
            <a:r>
              <a:rPr lang="en-US" sz="2000" b="0" i="0" u="none" strike="noStrike" kern="1200" cap="none" dirty="0" smtClean="0">
                <a:ln>
                  <a:noFill/>
                </a:ln>
                <a:effectLst/>
                <a:highlight>
                  <a:scrgbClr r="0" g="0" b="0">
                    <a:alpha val="0"/>
                  </a:scrgbClr>
                </a:highlight>
                <a:latin typeface="Liberation Sans" pitchFamily="18"/>
                <a:hlinkClick r:id="rId4"/>
              </a:rPr>
              <a:t>binary</a:t>
            </a:r>
            <a:r>
              <a:rPr lang="en-US" sz="2000" b="0" i="0" u="none" strike="noStrike" kern="1200" cap="none" dirty="0" smtClean="0">
                <a:ln>
                  <a:noFill/>
                </a:ln>
                <a:effectLst/>
                <a:highlight>
                  <a:scrgbClr r="0" g="0" b="0">
                    <a:alpha val="0"/>
                  </a:scrgbClr>
                </a:highlight>
                <a:latin typeface="Liberation Sans" pitchFamily="18"/>
              </a:rPr>
              <a:t> data, the computer can understand what the data is on the platter. For the computer to write information to the platter, the read/write head aligns the magnetic polarities, writing 0's and 1's that can be read later.</a:t>
            </a:r>
          </a:p>
          <a:p>
            <a:endParaRPr lang="en-US" sz="2000" b="0" i="0" u="none" strike="noStrike" kern="1200" cap="none" dirty="0" smtClean="0">
              <a:ln>
                <a:noFill/>
              </a:ln>
              <a:effectLst/>
              <a:highlight>
                <a:scrgbClr r="0" g="0" b="0">
                  <a:alpha val="0"/>
                </a:scrgbClr>
              </a:highlight>
              <a:latin typeface="Liberation Sans" pitchFamily="18"/>
            </a:endParaRPr>
          </a:p>
          <a:p>
            <a:r>
              <a:rPr lang="en-US" sz="2000" b="0" i="0" u="none" strike="noStrike" kern="1200" cap="none" dirty="0" smtClean="0">
                <a:ln>
                  <a:noFill/>
                </a:ln>
                <a:effectLst/>
                <a:highlight>
                  <a:scrgbClr r="0" g="0" b="0">
                    <a:alpha val="0"/>
                  </a:scrgbClr>
                </a:highlight>
                <a:latin typeface="Liberation Sans" pitchFamily="18"/>
              </a:rPr>
              <a:t>A write head </a:t>
            </a:r>
            <a:r>
              <a:rPr lang="en-US" sz="2000" b="0" i="0" u="none" strike="noStrike" kern="1200" cap="none" dirty="0" err="1" smtClean="0">
                <a:ln>
                  <a:noFill/>
                </a:ln>
                <a:effectLst/>
                <a:highlight>
                  <a:scrgbClr r="0" g="0" b="0">
                    <a:alpha val="0"/>
                  </a:scrgbClr>
                </a:highlight>
                <a:latin typeface="Liberation Sans" pitchFamily="18"/>
              </a:rPr>
              <a:t>magnetises</a:t>
            </a:r>
            <a:r>
              <a:rPr lang="en-US" sz="2000" b="0" i="0" u="none" strike="noStrike" kern="1200" cap="none" dirty="0" smtClean="0">
                <a:ln>
                  <a:noFill/>
                </a:ln>
                <a:effectLst/>
                <a:highlight>
                  <a:scrgbClr r="0" g="0" b="0">
                    <a:alpha val="0"/>
                  </a:scrgbClr>
                </a:highlight>
                <a:latin typeface="Liberation Sans" pitchFamily="18"/>
              </a:rPr>
              <a:t> a region by generating a strong local magnetic field, and a read head detects the </a:t>
            </a:r>
            <a:r>
              <a:rPr lang="en-US" sz="2000" b="0" i="0" u="none" strike="noStrike" kern="1200" cap="none" dirty="0" err="1" smtClean="0">
                <a:ln>
                  <a:noFill/>
                </a:ln>
                <a:effectLst/>
                <a:highlight>
                  <a:scrgbClr r="0" g="0" b="0">
                    <a:alpha val="0"/>
                  </a:scrgbClr>
                </a:highlight>
                <a:latin typeface="Liberation Sans" pitchFamily="18"/>
              </a:rPr>
              <a:t>magnetisation</a:t>
            </a:r>
            <a:r>
              <a:rPr lang="en-US" sz="2000" b="0" i="0" u="none" strike="noStrike" kern="1200" cap="none" dirty="0" smtClean="0">
                <a:ln>
                  <a:noFill/>
                </a:ln>
                <a:effectLst/>
                <a:highlight>
                  <a:scrgbClr r="0" g="0" b="0">
                    <a:alpha val="0"/>
                  </a:scrgbClr>
                </a:highlight>
                <a:latin typeface="Liberation Sans" pitchFamily="18"/>
              </a:rPr>
              <a:t> of the regions</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25</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25</a:t>
            </a:fld>
            <a:endParaRPr lang="uk-UA"/>
          </a:p>
        </p:txBody>
      </p:sp>
    </p:spTree>
    <p:extLst>
      <p:ext uri="{BB962C8B-B14F-4D97-AF65-F5344CB8AC3E}">
        <p14:creationId xmlns:p14="http://schemas.microsoft.com/office/powerpoint/2010/main" val="2137591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The dark rectangular component is the </a:t>
            </a:r>
            <a:r>
              <a:rPr lang="en-US" sz="2000" b="0" i="1" u="none" strike="noStrike" kern="1200" cap="none" dirty="0" smtClean="0">
                <a:ln>
                  <a:noFill/>
                </a:ln>
                <a:effectLst/>
                <a:highlight>
                  <a:scrgbClr r="0" g="0" b="0">
                    <a:alpha val="0"/>
                  </a:scrgbClr>
                </a:highlight>
                <a:latin typeface="Liberation Sans" pitchFamily="18"/>
              </a:rPr>
              <a:t>slider</a:t>
            </a:r>
            <a:r>
              <a:rPr lang="en-US" sz="2000" b="0" i="0" u="none" strike="noStrike" kern="1200" cap="none" dirty="0" smtClean="0">
                <a:ln>
                  <a:noFill/>
                </a:ln>
                <a:effectLst/>
                <a:highlight>
                  <a:scrgbClr r="0" g="0" b="0">
                    <a:alpha val="0"/>
                  </a:scrgbClr>
                </a:highlight>
                <a:latin typeface="Liberation Sans" pitchFamily="18"/>
              </a:rPr>
              <a:t> and is 1.25mm long. The read/write head coils are to the left of the slider. Platter surface moves past the head from right to left.</a:t>
            </a:r>
          </a:p>
          <a:p>
            <a:r>
              <a:rPr lang="en-US" sz="2000" b="0" i="0" u="none" strike="noStrike" kern="1200" cap="none" dirty="0" smtClean="0">
                <a:ln>
                  <a:noFill/>
                </a:ln>
                <a:effectLst/>
                <a:highlight>
                  <a:scrgbClr r="0" g="0" b="0">
                    <a:alpha val="0"/>
                  </a:scrgbClr>
                </a:highlight>
                <a:latin typeface="Liberation Sans" pitchFamily="18"/>
              </a:rPr>
              <a:t>The flying height of the head is controlled by the design of an </a:t>
            </a:r>
            <a:r>
              <a:rPr lang="en-US" sz="2000" b="0" i="0" u="none" strike="noStrike" kern="1200" cap="none" dirty="0" smtClean="0">
                <a:ln>
                  <a:noFill/>
                </a:ln>
                <a:effectLst/>
                <a:highlight>
                  <a:scrgbClr r="0" g="0" b="0">
                    <a:alpha val="0"/>
                  </a:scrgbClr>
                </a:highlight>
                <a:latin typeface="Liberation Sans" pitchFamily="18"/>
                <a:hlinkClick r:id="rId3" tooltip="Fluid bearing"/>
              </a:rPr>
              <a:t>air-bearing</a:t>
            </a:r>
            <a:r>
              <a:rPr lang="en-US" sz="2000" b="0" i="0" u="none" strike="noStrike" kern="1200" cap="none" dirty="0" smtClean="0">
                <a:ln>
                  <a:noFill/>
                </a:ln>
                <a:effectLst/>
                <a:highlight>
                  <a:scrgbClr r="0" g="0" b="0">
                    <a:alpha val="0"/>
                  </a:scrgbClr>
                </a:highlight>
                <a:latin typeface="Liberation Sans" pitchFamily="18"/>
              </a:rPr>
              <a:t> etched onto the disk-facing surface of the </a:t>
            </a:r>
            <a:r>
              <a:rPr lang="en-US" sz="2000" b="0" i="1" u="none" strike="noStrike" kern="1200" cap="none" dirty="0" smtClean="0">
                <a:ln>
                  <a:noFill/>
                </a:ln>
                <a:effectLst/>
                <a:highlight>
                  <a:scrgbClr r="0" g="0" b="0">
                    <a:alpha val="0"/>
                  </a:scrgbClr>
                </a:highlight>
                <a:latin typeface="Liberation Sans" pitchFamily="18"/>
              </a:rPr>
              <a:t>slider</a:t>
            </a:r>
            <a:r>
              <a:rPr lang="en-US" sz="2000" b="0" i="0" u="none" strike="noStrike" kern="1200" cap="none" dirty="0" smtClean="0">
                <a:ln>
                  <a:noFill/>
                </a:ln>
                <a:effectLst/>
                <a:highlight>
                  <a:scrgbClr r="0" g="0" b="0">
                    <a:alpha val="0"/>
                  </a:scrgbClr>
                </a:highlight>
                <a:latin typeface="Liberation Sans" pitchFamily="18"/>
              </a:rPr>
              <a:t>. The role of the air bearing is to maintain the flying height constant as the head moves over the surface of the disk. An air bearing (or </a:t>
            </a:r>
            <a:r>
              <a:rPr lang="en-US" sz="2000" b="0" i="0" u="none" strike="noStrike" kern="1200" cap="none" dirty="0" smtClean="0">
                <a:ln>
                  <a:noFill/>
                </a:ln>
                <a:effectLst/>
                <a:highlight>
                  <a:scrgbClr r="0" g="0" b="0">
                    <a:alpha val="0"/>
                  </a:scrgbClr>
                </a:highlight>
                <a:latin typeface="Liberation Sans" pitchFamily="18"/>
                <a:hlinkClick r:id="rId4" tooltip="Air caster"/>
              </a:rPr>
              <a:t>air caster</a:t>
            </a:r>
            <a:r>
              <a:rPr lang="en-US" sz="2000" b="0" i="0" u="none" strike="noStrike" kern="1200" cap="none" dirty="0" smtClean="0">
                <a:ln>
                  <a:noFill/>
                </a:ln>
                <a:effectLst/>
                <a:highlight>
                  <a:scrgbClr r="0" g="0" b="0">
                    <a:alpha val="0"/>
                  </a:scrgbClr>
                </a:highlight>
                <a:latin typeface="Liberation Sans" pitchFamily="18"/>
              </a:rPr>
              <a:t>) utilizes a thin film of pressurized air to provide an exceedingly low friction load-bearing interface between surfaces.</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27</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27</a:t>
            </a:fld>
            <a:endParaRPr lang="uk-UA"/>
          </a:p>
        </p:txBody>
      </p:sp>
    </p:spTree>
    <p:extLst>
      <p:ext uri="{BB962C8B-B14F-4D97-AF65-F5344CB8AC3E}">
        <p14:creationId xmlns:p14="http://schemas.microsoft.com/office/powerpoint/2010/main" val="1290504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If you were to scale this up, </a:t>
            </a:r>
            <a:r>
              <a:rPr lang="en-US" sz="2000" b="1" i="0" u="none" strike="noStrike" kern="1200" cap="none" dirty="0" smtClean="0">
                <a:ln>
                  <a:noFill/>
                </a:ln>
                <a:effectLst/>
                <a:highlight>
                  <a:scrgbClr r="0" g="0" b="0">
                    <a:alpha val="0"/>
                  </a:scrgbClr>
                </a:highlight>
                <a:latin typeface="Liberation Sans" pitchFamily="18"/>
              </a:rPr>
              <a:t>imagine a fighter jet traveling in excess of Mach 5 (nearly 4,000MPH) at less than 1-inch off the ground, and being able to stop on any given blade of grass</a:t>
            </a:r>
            <a:r>
              <a:rPr lang="en-US" sz="2000" b="0" i="0" u="none" strike="noStrike" kern="1200" cap="none" dirty="0" smtClean="0">
                <a:ln>
                  <a:noFill/>
                </a:ln>
                <a:effectLst/>
                <a:highlight>
                  <a:scrgbClr r="0" g="0" b="0">
                    <a:alpha val="0"/>
                  </a:scrgbClr>
                </a:highlight>
                <a:latin typeface="Liberation Sans" pitchFamily="18"/>
              </a:rPr>
              <a:t>.  That is how precise hard drives are.</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29</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29</a:t>
            </a:fld>
            <a:endParaRPr lang="uk-UA"/>
          </a:p>
        </p:txBody>
      </p:sp>
    </p:spTree>
    <p:extLst>
      <p:ext uri="{BB962C8B-B14F-4D97-AF65-F5344CB8AC3E}">
        <p14:creationId xmlns:p14="http://schemas.microsoft.com/office/powerpoint/2010/main" val="1290303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The magnetic surface is conceptually divided into many small sub-</a:t>
            </a:r>
            <a:r>
              <a:rPr lang="en-US" sz="2000" b="0" i="0" u="none" strike="noStrike" kern="1200" cap="none" dirty="0" smtClean="0">
                <a:ln>
                  <a:noFill/>
                </a:ln>
                <a:effectLst/>
                <a:highlight>
                  <a:scrgbClr r="0" g="0" b="0">
                    <a:alpha val="0"/>
                  </a:scrgbClr>
                </a:highlight>
                <a:latin typeface="Liberation Sans" pitchFamily="18"/>
                <a:hlinkClick r:id="rId3" tooltip="Micrometer"/>
              </a:rPr>
              <a:t>micrometer</a:t>
            </a:r>
            <a:r>
              <a:rPr lang="en-US" sz="2000" b="0" i="0" u="none" strike="noStrike" kern="1200" cap="none" dirty="0" smtClean="0">
                <a:ln>
                  <a:noFill/>
                </a:ln>
                <a:effectLst/>
                <a:highlight>
                  <a:scrgbClr r="0" g="0" b="0">
                    <a:alpha val="0"/>
                  </a:scrgbClr>
                </a:highlight>
                <a:latin typeface="Liberation Sans" pitchFamily="18"/>
              </a:rPr>
              <a:t>-sized magnetic regions, referred to as magnetic domains, (although these are not </a:t>
            </a:r>
            <a:r>
              <a:rPr lang="en-US" sz="2000" b="0" i="0" u="none" strike="noStrike" kern="1200" cap="none" dirty="0" smtClean="0">
                <a:ln>
                  <a:noFill/>
                </a:ln>
                <a:effectLst/>
                <a:highlight>
                  <a:scrgbClr r="0" g="0" b="0">
                    <a:alpha val="0"/>
                  </a:scrgbClr>
                </a:highlight>
                <a:latin typeface="Liberation Sans" pitchFamily="18"/>
                <a:hlinkClick r:id="rId4" tooltip="Magnetic domains"/>
              </a:rPr>
              <a:t>magnetic domains</a:t>
            </a:r>
            <a:r>
              <a:rPr lang="en-US" sz="2000" b="0" i="0" u="none" strike="noStrike" kern="1200" cap="none" dirty="0" smtClean="0">
                <a:ln>
                  <a:noFill/>
                </a:ln>
                <a:effectLst/>
                <a:highlight>
                  <a:scrgbClr r="0" g="0" b="0">
                    <a:alpha val="0"/>
                  </a:scrgbClr>
                </a:highlight>
                <a:latin typeface="Liberation Sans" pitchFamily="18"/>
              </a:rPr>
              <a:t> in a rigorous physical sense), each of which has a mostly uniform </a:t>
            </a:r>
            <a:r>
              <a:rPr lang="en-US" sz="2000" b="0" i="0" u="none" strike="noStrike" kern="1200" cap="none" dirty="0" err="1" smtClean="0">
                <a:ln>
                  <a:noFill/>
                </a:ln>
                <a:effectLst/>
                <a:highlight>
                  <a:scrgbClr r="0" g="0" b="0">
                    <a:alpha val="0"/>
                  </a:scrgbClr>
                </a:highlight>
                <a:latin typeface="Liberation Sans" pitchFamily="18"/>
              </a:rPr>
              <a:t>magnetisation</a:t>
            </a:r>
            <a:r>
              <a:rPr lang="en-US" sz="2000" b="0" i="0" u="none" strike="noStrike" kern="1200" cap="none" dirty="0" smtClean="0">
                <a:ln>
                  <a:noFill/>
                </a:ln>
                <a:effectLst/>
                <a:highlight>
                  <a:scrgbClr r="0" g="0" b="0">
                    <a:alpha val="0"/>
                  </a:scrgbClr>
                </a:highlight>
                <a:latin typeface="Liberation Sans" pitchFamily="18"/>
              </a:rPr>
              <a:t>. Due to the </a:t>
            </a:r>
            <a:r>
              <a:rPr lang="en-US" sz="2000" b="0" i="0" u="none" strike="noStrike" kern="1200" cap="none" dirty="0" smtClean="0">
                <a:ln>
                  <a:noFill/>
                </a:ln>
                <a:effectLst/>
                <a:highlight>
                  <a:scrgbClr r="0" g="0" b="0">
                    <a:alpha val="0"/>
                  </a:scrgbClr>
                </a:highlight>
                <a:latin typeface="Liberation Sans" pitchFamily="18"/>
                <a:hlinkClick r:id="rId5" tooltip="Polycrystal"/>
              </a:rPr>
              <a:t>polycrystalline</a:t>
            </a:r>
            <a:r>
              <a:rPr lang="en-US" sz="2000" b="0" i="0" u="none" strike="noStrike" kern="1200" cap="none" dirty="0" smtClean="0">
                <a:ln>
                  <a:noFill/>
                </a:ln>
                <a:effectLst/>
                <a:highlight>
                  <a:scrgbClr r="0" g="0" b="0">
                    <a:alpha val="0"/>
                  </a:scrgbClr>
                </a:highlight>
                <a:latin typeface="Liberation Sans" pitchFamily="18"/>
              </a:rPr>
              <a:t> nature of the magnetic material each of these magnetic regions is composed of a few hundred magnetic </a:t>
            </a:r>
            <a:r>
              <a:rPr lang="en-US" sz="2000" b="0" i="0" u="none" strike="noStrike" kern="1200" cap="none" dirty="0" smtClean="0">
                <a:ln>
                  <a:noFill/>
                </a:ln>
                <a:effectLst/>
                <a:highlight>
                  <a:scrgbClr r="0" g="0" b="0">
                    <a:alpha val="0"/>
                  </a:scrgbClr>
                </a:highlight>
                <a:latin typeface="Liberation Sans" pitchFamily="18"/>
                <a:hlinkClick r:id="rId6" tooltip="Crystallite"/>
              </a:rPr>
              <a:t>grains</a:t>
            </a:r>
            <a:r>
              <a:rPr lang="en-US" sz="2000" b="0" i="0" u="none" strike="noStrike" kern="1200" cap="none" dirty="0" smtClean="0">
                <a:ln>
                  <a:noFill/>
                </a:ln>
                <a:effectLst/>
                <a:highlight>
                  <a:scrgbClr r="0" g="0" b="0">
                    <a:alpha val="0"/>
                  </a:scrgbClr>
                </a:highlight>
                <a:latin typeface="Liberation Sans" pitchFamily="18"/>
              </a:rPr>
              <a:t>. Magnetic grains are typically 10 nm in size and each form a single true </a:t>
            </a:r>
            <a:r>
              <a:rPr lang="en-US" sz="2000" b="0" i="0" u="none" strike="noStrike" kern="1200" cap="none" dirty="0" smtClean="0">
                <a:ln>
                  <a:noFill/>
                </a:ln>
                <a:effectLst/>
                <a:highlight>
                  <a:scrgbClr r="0" g="0" b="0">
                    <a:alpha val="0"/>
                  </a:scrgbClr>
                </a:highlight>
                <a:latin typeface="Liberation Sans" pitchFamily="18"/>
                <a:hlinkClick r:id="rId4" tooltip="Magnetic domains"/>
              </a:rPr>
              <a:t>magnetic domain</a:t>
            </a:r>
            <a:r>
              <a:rPr lang="en-US" sz="2000" b="0" i="0" u="none" strike="noStrike" kern="1200" cap="none" dirty="0" smtClean="0">
                <a:ln>
                  <a:noFill/>
                </a:ln>
                <a:effectLst/>
                <a:highlight>
                  <a:scrgbClr r="0" g="0" b="0">
                    <a:alpha val="0"/>
                  </a:scrgbClr>
                </a:highlight>
                <a:latin typeface="Liberation Sans" pitchFamily="18"/>
              </a:rPr>
              <a:t>.</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30</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30</a:t>
            </a:fld>
            <a:endParaRPr lang="uk-UA"/>
          </a:p>
        </p:txBody>
      </p:sp>
    </p:spTree>
    <p:extLst>
      <p:ext uri="{BB962C8B-B14F-4D97-AF65-F5344CB8AC3E}">
        <p14:creationId xmlns:p14="http://schemas.microsoft.com/office/powerpoint/2010/main" val="1487811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Data sent to and read from the hard drive is interpreted by the </a:t>
            </a:r>
            <a:r>
              <a:rPr lang="en-US" sz="2000" b="0" i="0" u="none" strike="noStrike" kern="1200" cap="none" dirty="0" smtClean="0">
                <a:ln>
                  <a:noFill/>
                </a:ln>
                <a:effectLst/>
                <a:highlight>
                  <a:scrgbClr r="0" g="0" b="0">
                    <a:alpha val="0"/>
                  </a:scrgbClr>
                </a:highlight>
                <a:latin typeface="Liberation Sans" pitchFamily="18"/>
                <a:hlinkClick r:id="rId3"/>
              </a:rPr>
              <a:t>disk controller</a:t>
            </a:r>
            <a:r>
              <a:rPr lang="en-US" sz="2000" b="0" i="0" u="none" strike="noStrike" kern="1200" cap="none" dirty="0" smtClean="0">
                <a:ln>
                  <a:noFill/>
                </a:ln>
                <a:effectLst/>
                <a:highlight>
                  <a:scrgbClr r="0" g="0" b="0">
                    <a:alpha val="0"/>
                  </a:scrgbClr>
                </a:highlight>
                <a:latin typeface="Liberation Sans" pitchFamily="18"/>
              </a:rPr>
              <a:t>, which tells the hard drive what to do and how to move the components in the drive. When the operating system needs to read or write information, it examines the hard drive's </a:t>
            </a:r>
            <a:r>
              <a:rPr lang="en-US" sz="2000" b="0" i="0" u="none" strike="noStrike" kern="1200" cap="none" dirty="0" smtClean="0">
                <a:ln>
                  <a:noFill/>
                </a:ln>
                <a:effectLst/>
                <a:highlight>
                  <a:scrgbClr r="0" g="0" b="0">
                    <a:alpha val="0"/>
                  </a:scrgbClr>
                </a:highlight>
                <a:latin typeface="Liberation Sans" pitchFamily="18"/>
                <a:hlinkClick r:id="rId4"/>
              </a:rPr>
              <a:t>File Allocation Table (FAT)</a:t>
            </a:r>
            <a:r>
              <a:rPr lang="en-US" sz="2000" b="0" i="0" u="none" strike="noStrike" kern="1200" cap="none" dirty="0" smtClean="0">
                <a:ln>
                  <a:noFill/>
                </a:ln>
                <a:effectLst/>
                <a:highlight>
                  <a:scrgbClr r="0" g="0" b="0">
                    <a:alpha val="0"/>
                  </a:scrgbClr>
                </a:highlight>
                <a:latin typeface="Liberation Sans" pitchFamily="18"/>
              </a:rPr>
              <a:t> to determine file location and available write areas. Once they have been determined, the disk controller instructs the actuator to move the read/write arm and align the read/write head. Because files are often scattered throughout the platter, the head needs to move to different locations to access all information.</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32</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32</a:t>
            </a:fld>
            <a:endParaRPr lang="uk-UA"/>
          </a:p>
        </p:txBody>
      </p:sp>
    </p:spTree>
    <p:extLst>
      <p:ext uri="{BB962C8B-B14F-4D97-AF65-F5344CB8AC3E}">
        <p14:creationId xmlns:p14="http://schemas.microsoft.com/office/powerpoint/2010/main" val="1957867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Data sent to and read from the hard drive is interpreted by the </a:t>
            </a:r>
            <a:r>
              <a:rPr lang="en-US" sz="2000" b="0" i="0" u="none" strike="noStrike" kern="1200" cap="none" dirty="0" smtClean="0">
                <a:ln>
                  <a:noFill/>
                </a:ln>
                <a:effectLst/>
                <a:highlight>
                  <a:scrgbClr r="0" g="0" b="0">
                    <a:alpha val="0"/>
                  </a:scrgbClr>
                </a:highlight>
                <a:latin typeface="Liberation Sans" pitchFamily="18"/>
                <a:hlinkClick r:id="rId3"/>
              </a:rPr>
              <a:t>disk controller</a:t>
            </a:r>
            <a:r>
              <a:rPr lang="en-US" sz="2000" b="0" i="0" u="none" strike="noStrike" kern="1200" cap="none" dirty="0" smtClean="0">
                <a:ln>
                  <a:noFill/>
                </a:ln>
                <a:effectLst/>
                <a:highlight>
                  <a:scrgbClr r="0" g="0" b="0">
                    <a:alpha val="0"/>
                  </a:scrgbClr>
                </a:highlight>
                <a:latin typeface="Liberation Sans" pitchFamily="18"/>
              </a:rPr>
              <a:t>, which tells the hard drive what to do and how to move the components in the drive. When the operating system needs to read or write information, it examines the hard drive's </a:t>
            </a:r>
            <a:r>
              <a:rPr lang="en-US" sz="2000" b="0" i="0" u="none" strike="noStrike" kern="1200" cap="none" dirty="0" smtClean="0">
                <a:ln>
                  <a:noFill/>
                </a:ln>
                <a:effectLst/>
                <a:highlight>
                  <a:scrgbClr r="0" g="0" b="0">
                    <a:alpha val="0"/>
                  </a:scrgbClr>
                </a:highlight>
                <a:latin typeface="Liberation Sans" pitchFamily="18"/>
                <a:hlinkClick r:id="rId4"/>
              </a:rPr>
              <a:t>File Allocation Table (FAT)</a:t>
            </a:r>
            <a:r>
              <a:rPr lang="en-US" sz="2000" b="0" i="0" u="none" strike="noStrike" kern="1200" cap="none" dirty="0" smtClean="0">
                <a:ln>
                  <a:noFill/>
                </a:ln>
                <a:effectLst/>
                <a:highlight>
                  <a:scrgbClr r="0" g="0" b="0">
                    <a:alpha val="0"/>
                  </a:scrgbClr>
                </a:highlight>
                <a:latin typeface="Liberation Sans" pitchFamily="18"/>
              </a:rPr>
              <a:t> to determine file location and available write areas. Once they have been determined, the disk controller instructs the actuator to move the read/write arm and align the read/write head. Because files are often scattered throughout the platter, the head needs to move to different locations to access all information.</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33</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33</a:t>
            </a:fld>
            <a:endParaRPr lang="uk-UA"/>
          </a:p>
        </p:txBody>
      </p:sp>
    </p:spTree>
    <p:extLst>
      <p:ext uri="{BB962C8B-B14F-4D97-AF65-F5344CB8AC3E}">
        <p14:creationId xmlns:p14="http://schemas.microsoft.com/office/powerpoint/2010/main" val="2038773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94689347-3FFC-43EA-8187-DE63946230C1}"/>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26C68CBC-DCE6-4C63-83E3-58A58B18A5AA}"/>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38BA83DC-A3FA-4858-A865-95426087C96A}"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34</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890EC4AC-000F-4F80-B691-0E66C2C3CDA5}"/>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5B6EC597-B155-4457-A436-5A9543DDE80B}"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34</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05C2BCD7-C6D0-429A-8CE1-0860A8F16F7F}"/>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621F185B-53B3-4B34-A24F-022E84326E3D}"/>
              </a:ext>
            </a:extLst>
          </p:cNvPr>
          <p:cNvSpPr txBox="1">
            <a:spLocks noGrp="1"/>
          </p:cNvSpPr>
          <p:nvPr>
            <p:ph type="body" sz="quarter" idx="1"/>
          </p:nvPr>
        </p:nvSpPr>
        <p:spPr>
          <a:xfrm>
            <a:off x="756000" y="5078520"/>
            <a:ext cx="6047640" cy="4811040"/>
          </a:xfrm>
          <a:noFill/>
          <a:ln>
            <a:noFill/>
          </a:ln>
        </p:spPr>
        <p:txBody>
          <a:bodyPr lIns="0" tIns="0" rIns="0" bIns="0">
            <a:spAutoFit/>
          </a:bodyPr>
          <a:lstStyle/>
          <a:p>
            <a:r>
              <a:rPr lang="en-US" sz="2000" b="0" i="0" u="none" strike="noStrike" kern="1200" cap="none" dirty="0" smtClean="0">
                <a:ln>
                  <a:noFill/>
                </a:ln>
                <a:effectLst/>
                <a:highlight>
                  <a:scrgbClr r="0" g="0" b="0">
                    <a:alpha val="0"/>
                  </a:scrgbClr>
                </a:highlight>
                <a:latin typeface="Liberation Sans" pitchFamily="18"/>
              </a:rPr>
              <a:t>Because the drive heads must align over an area of the disk in order to read or write data (and the disk is constantly spinning), there’s a non-zero wait time before data can be accessed. The drive may need to read from multiple locations in order to launch a program or load a file, which means it may have to wait for the platters to spin into the proper position multiple times before it can complete the command. If a drive is asleep or in a low-power state, it can take several seconds more for the disk to spin up to full power and begin operating.</a:t>
            </a:r>
            <a:endParaRPr lang="et-EE" sz="281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0BDB28F7-312F-4C9E-AD80-0E951C0A8078}"/>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41D3F263-BCA3-4A50-B54C-7878A5A92C02}"/>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92674581-AB2D-44ED-AD98-54A8EAA66570}"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35</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29A03AD5-B6CC-4644-A185-4C09A2482732}"/>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D795F871-99E9-4196-97EF-2557735648F3}"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35</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F38EEF44-0BE4-484F-ADF7-5DA724EC0C30}"/>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947973AF-52DE-43BC-9E1E-24D7BDE4F732}"/>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74B13A5E-5745-4B50-B753-D79F17011F59}"/>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AC73B0B8-E5AF-45BC-AE92-66972DD686BC}"/>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AA6A735-FE59-49B5-ABA5-6BF04B9DE5F9}"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3</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4FEDF197-5AB6-48EA-9387-F25139756533}"/>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0BA5FC5-4CE3-4F78-8442-2A7795E36FCD}"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DBDE5CBA-CD1C-4EF7-A78D-D2E2BFC4CAD9}"/>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0BA20F93-2176-490A-81DD-B4095005BB95}"/>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Latency in HDDs is measured in milliseconds, compared with nanoseconds for your typical CPU. One millisecond is 1,000,000 nanoseconds, and it typically takes a hard drive 10-15 milliseconds to find data on the drive and begin reading it.</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36</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36</a:t>
            </a:fld>
            <a:endParaRPr lang="uk-UA"/>
          </a:p>
        </p:txBody>
      </p:sp>
    </p:spTree>
    <p:extLst>
      <p:ext uri="{BB962C8B-B14F-4D97-AF65-F5344CB8AC3E}">
        <p14:creationId xmlns:p14="http://schemas.microsoft.com/office/powerpoint/2010/main" val="1696714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69B17D16-BC13-4932-B8CC-FB944B2077C6}"/>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3ACFEAA7-8B92-4E3E-AD52-6671C4D7184E}"/>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E9A68445-422A-4985-9376-5DB057ECB443}"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37</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E3CC7246-5324-48F5-BEFA-2BC2EA67058E}"/>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4430C6D6-39A6-4F49-8CE4-7C6F17E22049}"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37</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52D60424-7C4D-4D67-AE18-298B6B0810DA}"/>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58BA7DF8-831F-44F0-BCD6-C60D0495271D}"/>
              </a:ext>
            </a:extLst>
          </p:cNvPr>
          <p:cNvSpPr txBox="1">
            <a:spLocks noGrp="1"/>
          </p:cNvSpPr>
          <p:nvPr>
            <p:ph type="body" sz="quarter" idx="1"/>
          </p:nvPr>
        </p:nvSpPr>
        <p:spPr>
          <a:xfrm>
            <a:off x="756000" y="5078520"/>
            <a:ext cx="6047640" cy="4811040"/>
          </a:xfrm>
          <a:noFill/>
          <a:ln>
            <a:noFill/>
          </a:ln>
        </p:spPr>
        <p:txBody>
          <a:bodyPr lIns="0" tIns="0" rIns="0" bIns="0">
            <a:spAutoFit/>
          </a:bodyPr>
          <a:lstStyle/>
          <a:p>
            <a:r>
              <a:rPr lang="en-US" sz="2000" b="0" i="0" u="none" strike="noStrike" kern="1200" cap="none" dirty="0" smtClean="0">
                <a:ln>
                  <a:noFill/>
                </a:ln>
                <a:effectLst/>
                <a:highlight>
                  <a:scrgbClr r="0" g="0" b="0">
                    <a:alpha val="0"/>
                  </a:scrgbClr>
                </a:highlight>
                <a:latin typeface="Liberation Sans" pitchFamily="18"/>
              </a:rPr>
              <a:t>Solid-state drives are called that specifically because they don’t rely on moving parts or spinning disks. Instead, data is saved to a pool of NAND flash. NAND itself is made up of what are called floating gate transistors. Unlike the transistor designs used in DRAM, which must be refreshed multiple times per second, NAND flash is designed to retain its charge state even when not powered up. This makes NAND a type of non-volatile memory.</a:t>
            </a:r>
            <a:endParaRPr lang="et-EE" sz="281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NAND Flash chips are the black, rectangular blocks attached to the </a:t>
            </a:r>
            <a:r>
              <a:rPr lang="en-US" sz="2000" b="1" i="0" u="none" strike="noStrike" kern="1200" cap="none" dirty="0" smtClean="0">
                <a:ln>
                  <a:noFill/>
                </a:ln>
                <a:effectLst/>
                <a:highlight>
                  <a:scrgbClr r="0" g="0" b="0">
                    <a:alpha val="0"/>
                  </a:scrgbClr>
                </a:highlight>
                <a:latin typeface="Liberation Sans" pitchFamily="18"/>
              </a:rPr>
              <a:t>Printed Circuit Board </a:t>
            </a:r>
            <a:r>
              <a:rPr lang="en-US" sz="2000" b="0" i="0" u="none" strike="noStrike" kern="1200" cap="none" dirty="0" smtClean="0">
                <a:ln>
                  <a:noFill/>
                </a:ln>
                <a:effectLst/>
                <a:highlight>
                  <a:scrgbClr r="0" g="0" b="0">
                    <a:alpha val="0"/>
                  </a:scrgbClr>
                </a:highlight>
                <a:latin typeface="Liberation Sans" pitchFamily="18"/>
              </a:rPr>
              <a:t>(</a:t>
            </a:r>
            <a:r>
              <a:rPr lang="en-US" sz="2000" b="1" i="0" u="none" strike="noStrike" kern="1200" cap="none" dirty="0" smtClean="0">
                <a:ln>
                  <a:noFill/>
                </a:ln>
                <a:effectLst/>
                <a:highlight>
                  <a:scrgbClr r="0" g="0" b="0">
                    <a:alpha val="0"/>
                  </a:scrgbClr>
                </a:highlight>
                <a:latin typeface="Liberation Sans" pitchFamily="18"/>
              </a:rPr>
              <a:t>PCB</a:t>
            </a:r>
            <a:r>
              <a:rPr lang="en-US" sz="2000" b="0" i="0" u="none" strike="noStrike" kern="1200" cap="none" dirty="0" smtClean="0">
                <a:ln>
                  <a:noFill/>
                </a:ln>
                <a:effectLst/>
                <a:highlight>
                  <a:scrgbClr r="0" g="0" b="0">
                    <a:alpha val="0"/>
                  </a:scrgbClr>
                </a:highlight>
                <a:latin typeface="Liberation Sans" pitchFamily="18"/>
              </a:rPr>
              <a:t>) of your SSD (or any Flash-based product). Not to be confused with the DRAM Cache or Controller, NAND Flash chips are usually consolidated to one area of the PCB as shown below</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40</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40</a:t>
            </a:fld>
            <a:endParaRPr lang="uk-UA"/>
          </a:p>
        </p:txBody>
      </p:sp>
    </p:spTree>
    <p:extLst>
      <p:ext uri="{BB962C8B-B14F-4D97-AF65-F5344CB8AC3E}">
        <p14:creationId xmlns:p14="http://schemas.microsoft.com/office/powerpoint/2010/main" val="1693087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The </a:t>
            </a:r>
            <a:r>
              <a:rPr lang="en-US" sz="2000" b="1" i="0" u="none" strike="noStrike" kern="1200" cap="none" dirty="0" smtClean="0">
                <a:ln>
                  <a:noFill/>
                </a:ln>
                <a:effectLst/>
                <a:highlight>
                  <a:scrgbClr r="0" g="0" b="0">
                    <a:alpha val="0"/>
                  </a:scrgbClr>
                </a:highlight>
                <a:latin typeface="Liberation Sans" pitchFamily="18"/>
              </a:rPr>
              <a:t>package</a:t>
            </a:r>
            <a:r>
              <a:rPr lang="en-US" sz="2000" b="0" i="0" u="none" strike="noStrike" kern="1200" cap="none" dirty="0" smtClean="0">
                <a:ln>
                  <a:noFill/>
                </a:ln>
                <a:effectLst/>
                <a:highlight>
                  <a:scrgbClr r="0" g="0" b="0">
                    <a:alpha val="0"/>
                  </a:scrgbClr>
                </a:highlight>
                <a:latin typeface="Liberation Sans" pitchFamily="18"/>
              </a:rPr>
              <a:t> is the memory chip, i.e. the black rectangle with little electrical connectors sticking out of it. If you look at an SSD, a flash card or the internals of a flash array you will see many flash packages</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41</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41</a:t>
            </a:fld>
            <a:endParaRPr lang="uk-UA"/>
          </a:p>
        </p:txBody>
      </p:sp>
    </p:spTree>
    <p:extLst>
      <p:ext uri="{BB962C8B-B14F-4D97-AF65-F5344CB8AC3E}">
        <p14:creationId xmlns:p14="http://schemas.microsoft.com/office/powerpoint/2010/main" val="1332046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i="0" u="none" strike="noStrike" kern="1200" cap="none" dirty="0" smtClean="0">
                <a:ln>
                  <a:noFill/>
                </a:ln>
                <a:effectLst/>
                <a:highlight>
                  <a:scrgbClr r="0" g="0" b="0">
                    <a:alpha val="0"/>
                  </a:scrgbClr>
                </a:highlight>
                <a:latin typeface="Liberation Sans" pitchFamily="18"/>
              </a:rPr>
              <a:t>Die:</a:t>
            </a:r>
            <a:r>
              <a:rPr lang="en-US" sz="2000" b="0" i="0" u="none" strike="noStrike" kern="1200" cap="none" dirty="0" smtClean="0">
                <a:ln>
                  <a:noFill/>
                </a:ln>
                <a:effectLst/>
                <a:highlight>
                  <a:scrgbClr r="0" g="0" b="0">
                    <a:alpha val="0"/>
                  </a:scrgbClr>
                </a:highlight>
                <a:latin typeface="Liberation Sans" pitchFamily="18"/>
              </a:rPr>
              <a:t> Semiconductor wafers are cut from a block of electronic-grade silicon. The piece of wafer cut from the block is referred to as a die.</a:t>
            </a:r>
          </a:p>
          <a:p>
            <a:pPr marL="216000" marR="0" indent="-216000" defTabSz="914400" eaLnBrk="1" fontAlgn="auto" latinLnBrk="0" hangingPunct="0">
              <a:lnSpc>
                <a:spcPct val="100000"/>
              </a:lnSpc>
              <a:spcBef>
                <a:spcPts val="0"/>
              </a:spcBef>
              <a:spcAft>
                <a:spcPts val="0"/>
              </a:spcAft>
              <a:buClrTx/>
              <a:buSzTx/>
              <a:buFontTx/>
              <a:buNone/>
              <a:tabLst/>
              <a:defRPr/>
            </a:pPr>
            <a:r>
              <a:rPr lang="en-US" sz="2000" b="0" i="0" u="none" strike="noStrike" kern="1200" cap="none" dirty="0" smtClean="0">
                <a:ln>
                  <a:noFill/>
                </a:ln>
                <a:effectLst/>
                <a:highlight>
                  <a:scrgbClr r="0" g="0" b="0">
                    <a:alpha val="0"/>
                  </a:scrgbClr>
                </a:highlight>
                <a:latin typeface="Liberation Sans" pitchFamily="18"/>
              </a:rPr>
              <a:t>Each package contains one or more </a:t>
            </a:r>
            <a:r>
              <a:rPr lang="en-US" sz="2000" b="1" i="0" u="none" strike="noStrike" kern="1200" cap="none" dirty="0" smtClean="0">
                <a:ln>
                  <a:noFill/>
                </a:ln>
                <a:effectLst/>
                <a:highlight>
                  <a:scrgbClr r="0" g="0" b="0">
                    <a:alpha val="0"/>
                  </a:scrgbClr>
                </a:highlight>
                <a:latin typeface="Liberation Sans" pitchFamily="18"/>
              </a:rPr>
              <a:t>dies</a:t>
            </a:r>
            <a:r>
              <a:rPr lang="en-US" sz="2000" b="0" i="0" u="none" strike="noStrike" kern="1200" cap="none" dirty="0" smtClean="0">
                <a:ln>
                  <a:noFill/>
                </a:ln>
                <a:effectLst/>
                <a:highlight>
                  <a:scrgbClr r="0" g="0" b="0">
                    <a:alpha val="0"/>
                  </a:scrgbClr>
                </a:highlight>
                <a:latin typeface="Liberation Sans" pitchFamily="18"/>
              </a:rPr>
              <a:t> (for example one, two, or four). The die is the smallest unit that can independently execute commands or report status.</a:t>
            </a:r>
          </a:p>
          <a:p>
            <a:endParaRPr lang="en-US" sz="2000" b="0" i="0" u="none" strike="noStrike" kern="1200" cap="none" dirty="0" smtClean="0">
              <a:ln>
                <a:noFill/>
              </a:ln>
              <a:effectLst/>
              <a:highlight>
                <a:scrgbClr r="0" g="0" b="0">
                  <a:alpha val="0"/>
                </a:scrgbClr>
              </a:highlight>
              <a:latin typeface="Liberation Sans" pitchFamily="18"/>
            </a:endParaRPr>
          </a:p>
          <a:p>
            <a:endParaRPr lang="en-US" sz="2000" b="0" i="0" u="none" strike="noStrike" kern="1200" cap="none" dirty="0" smtClean="0">
              <a:ln>
                <a:noFill/>
              </a:ln>
              <a:effectLst/>
              <a:highlight>
                <a:scrgbClr r="0" g="0" b="0">
                  <a:alpha val="0"/>
                </a:scrgbClr>
              </a:highlight>
              <a:latin typeface="Liberation Sans" pitchFamily="18"/>
            </a:endParaRPr>
          </a:p>
          <a:p>
            <a:r>
              <a:rPr lang="en-US" sz="2000" b="1" i="0" u="none" strike="noStrike" kern="1200" cap="none" dirty="0" smtClean="0">
                <a:ln>
                  <a:noFill/>
                </a:ln>
                <a:effectLst/>
                <a:highlight>
                  <a:scrgbClr r="0" g="0" b="0">
                    <a:alpha val="0"/>
                  </a:scrgbClr>
                </a:highlight>
                <a:latin typeface="Liberation Sans" pitchFamily="18"/>
              </a:rPr>
              <a:t>Plane:</a:t>
            </a:r>
            <a:r>
              <a:rPr lang="en-US" sz="2000" b="0" i="0" u="none" strike="noStrike" kern="1200" cap="none" dirty="0" smtClean="0">
                <a:ln>
                  <a:noFill/>
                </a:ln>
                <a:effectLst/>
                <a:highlight>
                  <a:scrgbClr r="0" g="0" b="0">
                    <a:alpha val="0"/>
                  </a:scrgbClr>
                </a:highlight>
                <a:latin typeface="Liberation Sans" pitchFamily="18"/>
              </a:rPr>
              <a:t> One die contains one to two planes. Planes can (generally) execute identical operations together.</a:t>
            </a:r>
          </a:p>
          <a:p>
            <a:r>
              <a:rPr lang="en-US" sz="2000" b="1" i="0" u="none" strike="noStrike" kern="1200" cap="none" dirty="0" smtClean="0">
                <a:ln>
                  <a:noFill/>
                </a:ln>
                <a:effectLst/>
                <a:highlight>
                  <a:scrgbClr r="0" g="0" b="0">
                    <a:alpha val="0"/>
                  </a:scrgbClr>
                </a:highlight>
                <a:latin typeface="Liberation Sans" pitchFamily="18"/>
              </a:rPr>
              <a:t>Block:</a:t>
            </a:r>
            <a:r>
              <a:rPr lang="en-US" sz="2000" b="0" i="0" u="none" strike="noStrike" kern="1200" cap="none" dirty="0" smtClean="0">
                <a:ln>
                  <a:noFill/>
                </a:ln>
                <a:effectLst/>
                <a:highlight>
                  <a:scrgbClr r="0" g="0" b="0">
                    <a:alpha val="0"/>
                  </a:scrgbClr>
                </a:highlight>
                <a:latin typeface="Liberation Sans" pitchFamily="18"/>
              </a:rPr>
              <a:t> Planes contain varying numbers of blocks. NAND Flash cells can only be erased at the block level.</a:t>
            </a:r>
          </a:p>
          <a:p>
            <a:r>
              <a:rPr lang="en-US" sz="2000" b="1" i="0" u="none" strike="noStrike" kern="1200" cap="none" dirty="0" smtClean="0">
                <a:ln>
                  <a:noFill/>
                </a:ln>
                <a:effectLst/>
                <a:highlight>
                  <a:scrgbClr r="0" g="0" b="0">
                    <a:alpha val="0"/>
                  </a:scrgbClr>
                </a:highlight>
                <a:latin typeface="Liberation Sans" pitchFamily="18"/>
              </a:rPr>
              <a:t>Page:</a:t>
            </a:r>
            <a:r>
              <a:rPr lang="en-US" sz="2000" b="0" i="0" u="none" strike="noStrike" kern="1200" cap="none" dirty="0" smtClean="0">
                <a:ln>
                  <a:noFill/>
                </a:ln>
                <a:effectLst/>
                <a:highlight>
                  <a:scrgbClr r="0" g="0" b="0">
                    <a:alpha val="0"/>
                  </a:scrgbClr>
                </a:highlight>
                <a:latin typeface="Liberation Sans" pitchFamily="18"/>
              </a:rPr>
              <a:t> Blocks usually contain around </a:t>
            </a:r>
            <a:r>
              <a:rPr lang="en-US" sz="2000" b="1" i="0" u="none" strike="noStrike" kern="1200" cap="none" dirty="0" smtClean="0">
                <a:ln>
                  <a:noFill/>
                </a:ln>
                <a:effectLst/>
                <a:highlight>
                  <a:scrgbClr r="0" g="0" b="0">
                    <a:alpha val="0"/>
                  </a:scrgbClr>
                </a:highlight>
                <a:latin typeface="Liberation Sans" pitchFamily="18"/>
              </a:rPr>
              <a:t>128 pages</a:t>
            </a:r>
            <a:r>
              <a:rPr lang="en-US" sz="2000" b="0" i="0" u="none" strike="noStrike" kern="1200" cap="none" dirty="0" smtClean="0">
                <a:ln>
                  <a:noFill/>
                </a:ln>
                <a:effectLst/>
                <a:highlight>
                  <a:scrgbClr r="0" g="0" b="0">
                    <a:alpha val="0"/>
                  </a:scrgbClr>
                </a:highlight>
                <a:latin typeface="Liberation Sans" pitchFamily="18"/>
              </a:rPr>
              <a:t>. Pages are the smallest units that can be programmed (or written to).</a:t>
            </a:r>
          </a:p>
          <a:p>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42</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42</a:t>
            </a:fld>
            <a:endParaRPr lang="uk-UA"/>
          </a:p>
        </p:txBody>
      </p:sp>
    </p:spTree>
    <p:extLst>
      <p:ext uri="{BB962C8B-B14F-4D97-AF65-F5344CB8AC3E}">
        <p14:creationId xmlns:p14="http://schemas.microsoft.com/office/powerpoint/2010/main" val="987703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marR="0" indent="-216000" defTabSz="914400" eaLnBrk="1" fontAlgn="auto" latinLnBrk="0" hangingPunct="0">
              <a:lnSpc>
                <a:spcPct val="100000"/>
              </a:lnSpc>
              <a:spcBef>
                <a:spcPts val="0"/>
              </a:spcBef>
              <a:spcAft>
                <a:spcPts val="0"/>
              </a:spcAft>
              <a:buClrTx/>
              <a:buSzTx/>
              <a:buFontTx/>
              <a:buNone/>
              <a:tabLst/>
              <a:defRPr/>
            </a:pPr>
            <a:r>
              <a:rPr lang="en-US" sz="2000" b="0" i="0" u="none" strike="noStrike" kern="1200" cap="none" dirty="0" smtClean="0">
                <a:ln>
                  <a:noFill/>
                </a:ln>
                <a:effectLst/>
                <a:highlight>
                  <a:scrgbClr r="0" g="0" b="0">
                    <a:alpha val="0"/>
                  </a:scrgbClr>
                </a:highlight>
                <a:latin typeface="Liberation Sans" pitchFamily="18"/>
              </a:rPr>
              <a:t>Each die contains one or more </a:t>
            </a:r>
            <a:r>
              <a:rPr lang="en-US" sz="2000" b="1" i="0" u="none" strike="noStrike" kern="1200" cap="none" dirty="0" smtClean="0">
                <a:ln>
                  <a:noFill/>
                </a:ln>
                <a:effectLst/>
                <a:highlight>
                  <a:scrgbClr r="0" g="0" b="0">
                    <a:alpha val="0"/>
                  </a:scrgbClr>
                </a:highlight>
                <a:latin typeface="Liberation Sans" pitchFamily="18"/>
              </a:rPr>
              <a:t>planes</a:t>
            </a:r>
            <a:r>
              <a:rPr lang="en-US" sz="2000" b="0" i="0" u="none" strike="noStrike" kern="1200" cap="none" dirty="0" smtClean="0">
                <a:ln>
                  <a:noFill/>
                </a:ln>
                <a:effectLst/>
                <a:highlight>
                  <a:scrgbClr r="0" g="0" b="0">
                    <a:alpha val="0"/>
                  </a:scrgbClr>
                </a:highlight>
                <a:latin typeface="Liberation Sans" pitchFamily="18"/>
              </a:rPr>
              <a:t> (usually one or two). Identical, concurrent operations can take place on each plane, although with some restrictions.</a:t>
            </a:r>
          </a:p>
        </p:txBody>
      </p:sp>
      <p:sp>
        <p:nvSpPr>
          <p:cNvPr id="4" name="Slide Number Placeholder 3"/>
          <p:cNvSpPr>
            <a:spLocks noGrp="1"/>
          </p:cNvSpPr>
          <p:nvPr>
            <p:ph type="sldNum" sz="quarter" idx="10"/>
          </p:nvPr>
        </p:nvSpPr>
        <p:spPr/>
        <p:txBody>
          <a:bodyPr/>
          <a:lstStyle/>
          <a:p>
            <a:pPr lvl="0"/>
            <a:fld id="{D6AB68E9-FCA7-4BD6-8882-833802BB06C7}" type="slidenum">
              <a:rPr lang="uk-UA" smtClean="0"/>
              <a:t>43</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43</a:t>
            </a:fld>
            <a:endParaRPr lang="uk-UA"/>
          </a:p>
        </p:txBody>
      </p:sp>
    </p:spTree>
    <p:extLst>
      <p:ext uri="{BB962C8B-B14F-4D97-AF65-F5344CB8AC3E}">
        <p14:creationId xmlns:p14="http://schemas.microsoft.com/office/powerpoint/2010/main" val="59250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i="0" u="none" strike="noStrike" kern="1200" cap="none" dirty="0" smtClean="0">
                <a:ln>
                  <a:noFill/>
                </a:ln>
                <a:effectLst/>
                <a:highlight>
                  <a:scrgbClr r="0" g="0" b="0">
                    <a:alpha val="0"/>
                  </a:scrgbClr>
                </a:highlight>
                <a:latin typeface="Liberation Sans" pitchFamily="18"/>
              </a:rPr>
              <a:t>Block:</a:t>
            </a:r>
            <a:r>
              <a:rPr lang="en-US" sz="2000" b="0" i="0" u="none" strike="noStrike" kern="1200" cap="none" dirty="0" smtClean="0">
                <a:ln>
                  <a:noFill/>
                </a:ln>
                <a:effectLst/>
                <a:highlight>
                  <a:scrgbClr r="0" g="0" b="0">
                    <a:alpha val="0"/>
                  </a:scrgbClr>
                </a:highlight>
                <a:latin typeface="Liberation Sans" pitchFamily="18"/>
              </a:rPr>
              <a:t> Planes contain varying numbers of blocks. NAND Flash cells can only be erased at the block level.</a:t>
            </a:r>
          </a:p>
          <a:p>
            <a:endParaRPr lang="en-US" sz="2000" b="0" i="0" u="none" strike="noStrike" kern="1200" cap="none" dirty="0" smtClean="0">
              <a:ln>
                <a:noFill/>
              </a:ln>
              <a:effectLst/>
              <a:highlight>
                <a:scrgbClr r="0" g="0" b="0">
                  <a:alpha val="0"/>
                </a:scrgbClr>
              </a:highlight>
              <a:latin typeface="Liberation Sans" pitchFamily="18"/>
            </a:endParaRPr>
          </a:p>
          <a:p>
            <a:pPr marL="216000" marR="0" indent="-216000" defTabSz="914400" eaLnBrk="1" fontAlgn="auto" latinLnBrk="0" hangingPunct="0">
              <a:lnSpc>
                <a:spcPct val="100000"/>
              </a:lnSpc>
              <a:spcBef>
                <a:spcPts val="0"/>
              </a:spcBef>
              <a:spcAft>
                <a:spcPts val="0"/>
              </a:spcAft>
              <a:buClrTx/>
              <a:buSzTx/>
              <a:buFontTx/>
              <a:buNone/>
              <a:tabLst/>
              <a:defRPr/>
            </a:pPr>
            <a:r>
              <a:rPr lang="en-US" sz="2000" b="0" i="0" u="none" strike="noStrike" kern="1200" cap="none" dirty="0" smtClean="0">
                <a:ln>
                  <a:noFill/>
                </a:ln>
                <a:effectLst/>
                <a:highlight>
                  <a:scrgbClr r="0" g="0" b="0">
                    <a:alpha val="0"/>
                  </a:scrgbClr>
                </a:highlight>
                <a:latin typeface="Liberation Sans" pitchFamily="18"/>
              </a:rPr>
              <a:t>NAND flash is organized in a grid. The entire grid layout is referred to as a block, while the individual rows that make up the grid are called a page. Common page sizes are 2K, 4K, 8K, or 16K, with 128 to 256 pages per block. Block size therefore typically varies between 256KB and 4MB</a:t>
            </a:r>
            <a:endParaRPr lang="en-US" dirty="0" smtClean="0"/>
          </a:p>
          <a:p>
            <a:endParaRPr lang="en-US" sz="2000" b="0" i="0" u="none" strike="noStrike" kern="1200" cap="none" dirty="0" smtClean="0">
              <a:ln>
                <a:noFill/>
              </a:ln>
              <a:effectLst/>
              <a:highlight>
                <a:scrgbClr r="0" g="0" b="0">
                  <a:alpha val="0"/>
                </a:scrgbClr>
              </a:highlight>
              <a:latin typeface="Liberation Sans" pitchFamily="18"/>
            </a:endParaRPr>
          </a:p>
        </p:txBody>
      </p:sp>
      <p:sp>
        <p:nvSpPr>
          <p:cNvPr id="4" name="Slide Number Placeholder 3"/>
          <p:cNvSpPr>
            <a:spLocks noGrp="1"/>
          </p:cNvSpPr>
          <p:nvPr>
            <p:ph type="sldNum" sz="quarter" idx="10"/>
          </p:nvPr>
        </p:nvSpPr>
        <p:spPr/>
        <p:txBody>
          <a:bodyPr/>
          <a:lstStyle/>
          <a:p>
            <a:pPr lvl="0"/>
            <a:fld id="{D6AB68E9-FCA7-4BD6-8882-833802BB06C7}" type="slidenum">
              <a:rPr lang="uk-UA" smtClean="0"/>
              <a:t>44</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44</a:t>
            </a:fld>
            <a:endParaRPr lang="uk-UA"/>
          </a:p>
        </p:txBody>
      </p:sp>
    </p:spTree>
    <p:extLst>
      <p:ext uri="{BB962C8B-B14F-4D97-AF65-F5344CB8AC3E}">
        <p14:creationId xmlns:p14="http://schemas.microsoft.com/office/powerpoint/2010/main" val="721097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marR="0" indent="-216000" defTabSz="914400" eaLnBrk="1" fontAlgn="auto" latinLnBrk="0" hangingPunct="0">
              <a:lnSpc>
                <a:spcPct val="100000"/>
              </a:lnSpc>
              <a:spcBef>
                <a:spcPts val="0"/>
              </a:spcBef>
              <a:spcAft>
                <a:spcPts val="0"/>
              </a:spcAft>
              <a:buClrTx/>
              <a:buSzTx/>
              <a:buFontTx/>
              <a:buNone/>
              <a:tabLst/>
              <a:defRPr/>
            </a:pPr>
            <a:r>
              <a:rPr lang="en-US" sz="2000" b="1" i="0" u="none" strike="noStrike" kern="1200" cap="none" dirty="0" smtClean="0">
                <a:ln>
                  <a:noFill/>
                </a:ln>
                <a:effectLst/>
                <a:highlight>
                  <a:scrgbClr r="0" g="0" b="0">
                    <a:alpha val="0"/>
                  </a:scrgbClr>
                </a:highlight>
                <a:latin typeface="Liberation Sans" pitchFamily="18"/>
              </a:rPr>
              <a:t>Page:</a:t>
            </a:r>
            <a:r>
              <a:rPr lang="en-US" sz="2000" b="0" i="0" u="none" strike="noStrike" kern="1200" cap="none" dirty="0" smtClean="0">
                <a:ln>
                  <a:noFill/>
                </a:ln>
                <a:effectLst/>
                <a:highlight>
                  <a:scrgbClr r="0" g="0" b="0">
                    <a:alpha val="0"/>
                  </a:scrgbClr>
                </a:highlight>
                <a:latin typeface="Liberation Sans" pitchFamily="18"/>
              </a:rPr>
              <a:t> Blocks usually contain around </a:t>
            </a:r>
            <a:r>
              <a:rPr lang="en-US" sz="2000" b="1" i="0" u="none" strike="noStrike" kern="1200" cap="none" dirty="0" smtClean="0">
                <a:ln>
                  <a:noFill/>
                </a:ln>
                <a:effectLst/>
                <a:highlight>
                  <a:scrgbClr r="0" g="0" b="0">
                    <a:alpha val="0"/>
                  </a:scrgbClr>
                </a:highlight>
                <a:latin typeface="Liberation Sans" pitchFamily="18"/>
              </a:rPr>
              <a:t>128 pages</a:t>
            </a:r>
            <a:r>
              <a:rPr lang="en-US" sz="2000" b="0" i="0" u="none" strike="noStrike" kern="1200" cap="none" dirty="0" smtClean="0">
                <a:ln>
                  <a:noFill/>
                </a:ln>
                <a:effectLst/>
                <a:highlight>
                  <a:scrgbClr r="0" g="0" b="0">
                    <a:alpha val="0"/>
                  </a:scrgbClr>
                </a:highlight>
                <a:latin typeface="Liberation Sans" pitchFamily="18"/>
              </a:rPr>
              <a:t>. Pages are the smallest units that can be programmed (or written to).</a:t>
            </a:r>
          </a:p>
          <a:p>
            <a:endParaRPr lang="en-US" dirty="0" smtClean="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45</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45</a:t>
            </a:fld>
            <a:endParaRPr lang="uk-UA"/>
          </a:p>
        </p:txBody>
      </p:sp>
    </p:spTree>
    <p:extLst>
      <p:ext uri="{BB962C8B-B14F-4D97-AF65-F5344CB8AC3E}">
        <p14:creationId xmlns:p14="http://schemas.microsoft.com/office/powerpoint/2010/main" val="1272992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marR="0" indent="-216000" defTabSz="914400" eaLnBrk="1" fontAlgn="auto" latinLnBrk="0" hangingPunct="0">
              <a:lnSpc>
                <a:spcPct val="100000"/>
              </a:lnSpc>
              <a:spcBef>
                <a:spcPts val="0"/>
              </a:spcBef>
              <a:spcAft>
                <a:spcPts val="0"/>
              </a:spcAft>
              <a:buClrTx/>
              <a:buSzTx/>
              <a:buFontTx/>
              <a:buNone/>
              <a:tabLst/>
              <a:defRPr/>
            </a:pPr>
            <a:r>
              <a:rPr lang="en-US" sz="2000" b="0" i="0" u="none" strike="noStrike" kern="1200" cap="none" dirty="0" smtClean="0">
                <a:ln>
                  <a:noFill/>
                </a:ln>
                <a:effectLst/>
                <a:highlight>
                  <a:scrgbClr r="0" g="0" b="0">
                    <a:alpha val="0"/>
                  </a:scrgbClr>
                </a:highlight>
                <a:latin typeface="Liberation Sans" pitchFamily="18"/>
              </a:rPr>
              <a:t>Each page contains anywhere from</a:t>
            </a:r>
            <a:r>
              <a:rPr lang="en-US" sz="2000" b="1" i="0" u="none" strike="noStrike" kern="1200" cap="none" dirty="0" smtClean="0">
                <a:ln>
                  <a:noFill/>
                </a:ln>
                <a:effectLst/>
                <a:highlight>
                  <a:scrgbClr r="0" g="0" b="0">
                    <a:alpha val="0"/>
                  </a:scrgbClr>
                </a:highlight>
                <a:latin typeface="Liberation Sans" pitchFamily="18"/>
              </a:rPr>
              <a:t> 512 – 4,096 bytes</a:t>
            </a:r>
            <a:r>
              <a:rPr lang="en-US" sz="2000" b="0" i="0" u="none" strike="noStrike" kern="1200" cap="none" dirty="0" smtClean="0">
                <a:ln>
                  <a:noFill/>
                </a:ln>
                <a:effectLst/>
                <a:highlight>
                  <a:scrgbClr r="0" g="0" b="0">
                    <a:alpha val="0"/>
                  </a:scrgbClr>
                </a:highlight>
                <a:latin typeface="Liberation Sans" pitchFamily="18"/>
              </a:rPr>
              <a:t> (1 byte = 8 bits). Some cells hold just one bit, while others contain up to three depending on the SSD.</a:t>
            </a:r>
            <a:endParaRPr lang="en-US" dirty="0" smtClean="0"/>
          </a:p>
          <a:p>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46</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46</a:t>
            </a:fld>
            <a:endParaRPr lang="uk-UA"/>
          </a:p>
        </p:txBody>
      </p:sp>
    </p:spTree>
    <p:extLst>
      <p:ext uri="{BB962C8B-B14F-4D97-AF65-F5344CB8AC3E}">
        <p14:creationId xmlns:p14="http://schemas.microsoft.com/office/powerpoint/2010/main" val="546960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u="none" strike="noStrike" kern="1200" cap="none" dirty="0" smtClean="0">
              <a:ln>
                <a:noFill/>
              </a:ln>
              <a:effectLst/>
              <a:highlight>
                <a:scrgbClr r="0" g="0" b="0">
                  <a:alpha val="0"/>
                </a:scrgbClr>
              </a:highlight>
              <a:latin typeface="Liberation Sans" pitchFamily="18"/>
            </a:endParaRPr>
          </a:p>
          <a:p>
            <a:r>
              <a:rPr lang="en-US" sz="2000" b="0" i="0" u="none" strike="noStrike" kern="1200" cap="none" dirty="0" smtClean="0">
                <a:ln>
                  <a:noFill/>
                </a:ln>
                <a:effectLst/>
                <a:highlight>
                  <a:scrgbClr r="0" g="0" b="0">
                    <a:alpha val="0"/>
                  </a:scrgbClr>
                </a:highlight>
                <a:latin typeface="Liberation Sans" pitchFamily="18"/>
              </a:rPr>
              <a:t>Flash memory relies on electric circuits to store and retrieve data. Well, the intersecting word lines and bit lines are a part of that network of circuits. Word lines assess the cell’s electrical charge, and bit lines regulate the flow of electrical current from cell to cell.</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47</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47</a:t>
            </a:fld>
            <a:endParaRPr lang="uk-UA"/>
          </a:p>
        </p:txBody>
      </p:sp>
    </p:spTree>
    <p:extLst>
      <p:ext uri="{BB962C8B-B14F-4D97-AF65-F5344CB8AC3E}">
        <p14:creationId xmlns:p14="http://schemas.microsoft.com/office/powerpoint/2010/main" val="79970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645793AE-BA6F-4210-853F-71619EB83832}"/>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066F30EF-102D-448B-9900-7AF3EB27EDBE}"/>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F0225997-A883-4277-A6C3-5F3DA1CF5A1C}"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4</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E566593F-CDA4-4724-A282-EAB86C4D58A1}"/>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39E6C37A-E35B-4453-9CA6-9633A0406D59}"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4</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12A6C016-CCEE-429A-A637-884958EEA3F3}"/>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35DFAD62-1271-4C36-9D9E-B45B5920C007}"/>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Each NAND Flash memory cell contains a </a:t>
            </a:r>
            <a:r>
              <a:rPr lang="en-US" sz="2000" b="1" i="0" u="none" strike="noStrike" kern="1200" cap="none" dirty="0" smtClean="0">
                <a:ln>
                  <a:noFill/>
                </a:ln>
                <a:effectLst/>
                <a:highlight>
                  <a:scrgbClr r="0" g="0" b="0">
                    <a:alpha val="0"/>
                  </a:scrgbClr>
                </a:highlight>
                <a:latin typeface="Liberation Sans" pitchFamily="18"/>
              </a:rPr>
              <a:t>Floating Gate Transistor</a:t>
            </a:r>
            <a:r>
              <a:rPr lang="en-US" sz="2000" b="0" i="0" u="none" strike="noStrike" kern="1200" cap="none" dirty="0" smtClean="0">
                <a:ln>
                  <a:noFill/>
                </a:ln>
                <a:effectLst/>
                <a:highlight>
                  <a:scrgbClr r="0" g="0" b="0">
                    <a:alpha val="0"/>
                  </a:scrgbClr>
                </a:highlight>
                <a:latin typeface="Liberation Sans" pitchFamily="18"/>
              </a:rPr>
              <a:t>, which is where the </a:t>
            </a:r>
            <a:r>
              <a:rPr lang="en-US" sz="2000" b="1" i="0" u="none" strike="noStrike" kern="1200" cap="none" dirty="0" smtClean="0">
                <a:ln>
                  <a:noFill/>
                </a:ln>
                <a:effectLst/>
                <a:highlight>
                  <a:scrgbClr r="0" g="0" b="0">
                    <a:alpha val="0"/>
                  </a:scrgbClr>
                </a:highlight>
                <a:latin typeface="Liberation Sans" pitchFamily="18"/>
              </a:rPr>
              <a:t>Program/Erase cycle</a:t>
            </a:r>
            <a:r>
              <a:rPr lang="en-US" sz="2000" b="0" i="0" u="none" strike="noStrike" kern="1200" cap="none" dirty="0" smtClean="0">
                <a:ln>
                  <a:noFill/>
                </a:ln>
                <a:effectLst/>
                <a:highlight>
                  <a:scrgbClr r="0" g="0" b="0">
                    <a:alpha val="0"/>
                  </a:scrgbClr>
                </a:highlight>
                <a:latin typeface="Liberation Sans" pitchFamily="18"/>
              </a:rPr>
              <a:t> of a NAND Flash cell takes place.</a:t>
            </a:r>
          </a:p>
          <a:p>
            <a:r>
              <a:rPr lang="en-US" sz="2000" b="0" i="0" u="none" strike="noStrike" kern="1200" cap="none" dirty="0" smtClean="0">
                <a:ln>
                  <a:noFill/>
                </a:ln>
                <a:effectLst/>
                <a:highlight>
                  <a:scrgbClr r="0" g="0" b="0">
                    <a:alpha val="0"/>
                  </a:scrgbClr>
                </a:highlight>
                <a:latin typeface="Liberation Sans" pitchFamily="18"/>
              </a:rPr>
              <a:t>The floating gate transistor consists of</a:t>
            </a:r>
            <a:r>
              <a:rPr lang="en-US" sz="2000" b="1" i="0" u="none" strike="noStrike" kern="1200" cap="none" dirty="0" smtClean="0">
                <a:ln>
                  <a:noFill/>
                </a:ln>
                <a:effectLst/>
                <a:highlight>
                  <a:scrgbClr r="0" g="0" b="0">
                    <a:alpha val="0"/>
                  </a:scrgbClr>
                </a:highlight>
                <a:latin typeface="Liberation Sans" pitchFamily="18"/>
              </a:rPr>
              <a:t> five main elements</a:t>
            </a:r>
            <a:r>
              <a:rPr lang="en-US" sz="2000" b="0" i="0" u="none" strike="noStrike" kern="1200" cap="none" dirty="0" smtClean="0">
                <a:ln>
                  <a:noFill/>
                </a:ln>
                <a:effectLst/>
                <a:highlight>
                  <a:scrgbClr r="0" g="0" b="0">
                    <a:alpha val="0"/>
                  </a:scrgbClr>
                </a:highlight>
                <a:latin typeface="Liberation Sans" pitchFamily="18"/>
              </a:rPr>
              <a:t>:</a:t>
            </a:r>
          </a:p>
          <a:p>
            <a:r>
              <a:rPr lang="en-US" sz="2000" b="1" i="0" u="none" strike="noStrike" kern="1200" cap="none" dirty="0" smtClean="0">
                <a:ln>
                  <a:noFill/>
                </a:ln>
                <a:effectLst/>
                <a:highlight>
                  <a:scrgbClr r="0" g="0" b="0">
                    <a:alpha val="0"/>
                  </a:scrgbClr>
                </a:highlight>
                <a:latin typeface="Liberation Sans" pitchFamily="18"/>
              </a:rPr>
              <a:t>Control Gate </a:t>
            </a:r>
            <a:endParaRPr lang="en-US" sz="2000" b="0" i="0" u="none" strike="noStrike" kern="1200" cap="none" dirty="0" smtClean="0">
              <a:ln>
                <a:noFill/>
              </a:ln>
              <a:effectLst/>
              <a:highlight>
                <a:scrgbClr r="0" g="0" b="0">
                  <a:alpha val="0"/>
                </a:scrgbClr>
              </a:highlight>
              <a:latin typeface="Liberation Sans" pitchFamily="18"/>
            </a:endParaRPr>
          </a:p>
          <a:p>
            <a:r>
              <a:rPr lang="en-US" sz="2000" b="1" i="0" u="none" strike="noStrike" kern="1200" cap="none" dirty="0" smtClean="0">
                <a:ln>
                  <a:noFill/>
                </a:ln>
                <a:effectLst/>
                <a:highlight>
                  <a:scrgbClr r="0" g="0" b="0">
                    <a:alpha val="0"/>
                  </a:scrgbClr>
                </a:highlight>
                <a:latin typeface="Liberation Sans" pitchFamily="18"/>
              </a:rPr>
              <a:t>Floating Gate (</a:t>
            </a:r>
            <a:r>
              <a:rPr lang="en-US" sz="2000" b="1" i="0" u="none" strike="noStrike" kern="1200" cap="none" dirty="0" err="1" smtClean="0">
                <a:ln>
                  <a:noFill/>
                </a:ln>
                <a:effectLst/>
                <a:highlight>
                  <a:scrgbClr r="0" g="0" b="0">
                    <a:alpha val="0"/>
                  </a:scrgbClr>
                </a:highlight>
                <a:latin typeface="Liberation Sans" pitchFamily="18"/>
              </a:rPr>
              <a:t>hoiab</a:t>
            </a:r>
            <a:r>
              <a:rPr lang="en-US" sz="2000" b="1" i="0" u="none" strike="noStrike" kern="1200" cap="none" dirty="0" smtClean="0">
                <a:ln>
                  <a:noFill/>
                </a:ln>
                <a:effectLst/>
                <a:highlight>
                  <a:scrgbClr r="0" g="0" b="0">
                    <a:alpha val="0"/>
                  </a:scrgbClr>
                </a:highlight>
                <a:latin typeface="Liberation Sans" pitchFamily="18"/>
              </a:rPr>
              <a:t> </a:t>
            </a:r>
            <a:r>
              <a:rPr lang="en-US" sz="2000" b="1" i="0" u="none" strike="noStrike" kern="1200" cap="none" dirty="0" err="1" smtClean="0">
                <a:ln>
                  <a:noFill/>
                </a:ln>
                <a:effectLst/>
                <a:highlight>
                  <a:scrgbClr r="0" g="0" b="0">
                    <a:alpha val="0"/>
                  </a:scrgbClr>
                </a:highlight>
                <a:latin typeface="Liberation Sans" pitchFamily="18"/>
              </a:rPr>
              <a:t>informatsiooni</a:t>
            </a:r>
            <a:r>
              <a:rPr lang="en-US" sz="2000" b="1" i="0" u="none" strike="noStrike" kern="1200" cap="none" dirty="0" smtClean="0">
                <a:ln>
                  <a:noFill/>
                </a:ln>
                <a:effectLst/>
                <a:highlight>
                  <a:scrgbClr r="0" g="0" b="0">
                    <a:alpha val="0"/>
                  </a:scrgbClr>
                </a:highlight>
                <a:latin typeface="Liberation Sans" pitchFamily="18"/>
              </a:rPr>
              <a:t>)</a:t>
            </a:r>
            <a:endParaRPr lang="en-US" sz="2000" b="0" i="0" u="none" strike="noStrike" kern="1200" cap="none" dirty="0" smtClean="0">
              <a:ln>
                <a:noFill/>
              </a:ln>
              <a:effectLst/>
              <a:highlight>
                <a:scrgbClr r="0" g="0" b="0">
                  <a:alpha val="0"/>
                </a:scrgbClr>
              </a:highlight>
              <a:latin typeface="Liberation Sans" pitchFamily="18"/>
            </a:endParaRPr>
          </a:p>
          <a:p>
            <a:r>
              <a:rPr lang="en-US" sz="2000" b="1" i="0" u="none" strike="noStrike" kern="1200" cap="none" dirty="0" smtClean="0">
                <a:ln>
                  <a:noFill/>
                </a:ln>
                <a:effectLst/>
                <a:highlight>
                  <a:scrgbClr r="0" g="0" b="0">
                    <a:alpha val="0"/>
                  </a:scrgbClr>
                </a:highlight>
                <a:latin typeface="Liberation Sans" pitchFamily="18"/>
              </a:rPr>
              <a:t>Insulator</a:t>
            </a:r>
            <a:r>
              <a:rPr lang="en-US" sz="2000" b="0" i="0" u="none" strike="noStrike" kern="1200" cap="none" dirty="0" smtClean="0">
                <a:ln>
                  <a:noFill/>
                </a:ln>
                <a:effectLst/>
                <a:highlight>
                  <a:scrgbClr r="0" g="0" b="0">
                    <a:alpha val="0"/>
                  </a:scrgbClr>
                </a:highlight>
                <a:latin typeface="Liberation Sans" pitchFamily="18"/>
              </a:rPr>
              <a:t>, or “</a:t>
            </a:r>
            <a:r>
              <a:rPr lang="en-US" sz="2000" b="1" i="0" u="none" strike="noStrike" kern="1200" cap="none" dirty="0" smtClean="0">
                <a:ln>
                  <a:noFill/>
                </a:ln>
                <a:effectLst/>
                <a:highlight>
                  <a:scrgbClr r="0" g="0" b="0">
                    <a:alpha val="0"/>
                  </a:scrgbClr>
                </a:highlight>
                <a:latin typeface="Liberation Sans" pitchFamily="18"/>
              </a:rPr>
              <a:t>Oxide Layer</a:t>
            </a:r>
            <a:r>
              <a:rPr lang="en-US" sz="2000" b="0" i="0" u="none" strike="noStrike" kern="1200" cap="none" dirty="0" smtClean="0">
                <a:ln>
                  <a:noFill/>
                </a:ln>
                <a:effectLst/>
                <a:highlight>
                  <a:scrgbClr r="0" g="0" b="0">
                    <a:alpha val="0"/>
                  </a:scrgbClr>
                </a:highlight>
                <a:latin typeface="Liberation Sans" pitchFamily="18"/>
              </a:rPr>
              <a:t>“</a:t>
            </a:r>
          </a:p>
          <a:p>
            <a:r>
              <a:rPr lang="en-US" sz="2000" b="1" i="0" u="none" strike="noStrike" kern="1200" cap="none" dirty="0" smtClean="0">
                <a:ln>
                  <a:noFill/>
                </a:ln>
                <a:effectLst/>
                <a:highlight>
                  <a:scrgbClr r="0" g="0" b="0">
                    <a:alpha val="0"/>
                  </a:scrgbClr>
                </a:highlight>
                <a:latin typeface="Liberation Sans" pitchFamily="18"/>
              </a:rPr>
              <a:t>P-Substrate (Poly-Silicon) (</a:t>
            </a:r>
            <a:r>
              <a:rPr lang="en-US" sz="2000" b="1" i="0" u="none" strike="noStrike" kern="1200" cap="none" dirty="0" err="1" smtClean="0">
                <a:ln>
                  <a:noFill/>
                </a:ln>
                <a:effectLst/>
                <a:highlight>
                  <a:scrgbClr r="0" g="0" b="0">
                    <a:alpha val="0"/>
                  </a:scrgbClr>
                </a:highlight>
                <a:latin typeface="Liberation Sans" pitchFamily="18"/>
              </a:rPr>
              <a:t>teatud</a:t>
            </a:r>
            <a:r>
              <a:rPr lang="en-US" sz="2000" b="1" i="0" u="none" strike="noStrike" kern="1200" cap="none" dirty="0" smtClean="0">
                <a:ln>
                  <a:noFill/>
                </a:ln>
                <a:effectLst/>
                <a:highlight>
                  <a:scrgbClr r="0" g="0" b="0">
                    <a:alpha val="0"/>
                  </a:scrgbClr>
                </a:highlight>
                <a:latin typeface="Liberation Sans" pitchFamily="18"/>
              </a:rPr>
              <a:t> </a:t>
            </a:r>
            <a:r>
              <a:rPr lang="en-US" sz="2000" b="1" i="0" u="none" strike="noStrike" kern="1200" cap="none" dirty="0" err="1" smtClean="0">
                <a:ln>
                  <a:noFill/>
                </a:ln>
                <a:effectLst/>
                <a:highlight>
                  <a:scrgbClr r="0" g="0" b="0">
                    <a:alpha val="0"/>
                  </a:scrgbClr>
                </a:highlight>
                <a:latin typeface="Liberation Sans" pitchFamily="18"/>
              </a:rPr>
              <a:t>tingimustel</a:t>
            </a:r>
            <a:r>
              <a:rPr lang="en-US" sz="2000" b="1" i="0" u="none" strike="noStrike" kern="1200" cap="none" dirty="0" smtClean="0">
                <a:ln>
                  <a:noFill/>
                </a:ln>
                <a:effectLst/>
                <a:highlight>
                  <a:scrgbClr r="0" g="0" b="0">
                    <a:alpha val="0"/>
                  </a:scrgbClr>
                </a:highlight>
                <a:latin typeface="Liberation Sans" pitchFamily="18"/>
              </a:rPr>
              <a:t> </a:t>
            </a:r>
            <a:r>
              <a:rPr lang="en-US" sz="2000" b="1" i="0" u="none" strike="noStrike" kern="1200" cap="none" dirty="0" err="1" smtClean="0">
                <a:ln>
                  <a:noFill/>
                </a:ln>
                <a:effectLst/>
                <a:highlight>
                  <a:scrgbClr r="0" g="0" b="0">
                    <a:alpha val="0"/>
                  </a:scrgbClr>
                </a:highlight>
                <a:latin typeface="Liberation Sans" pitchFamily="18"/>
              </a:rPr>
              <a:t>laseb</a:t>
            </a:r>
            <a:r>
              <a:rPr lang="en-US" sz="2000" b="1" i="0" u="none" strike="noStrike" kern="1200" cap="none" dirty="0" smtClean="0">
                <a:ln>
                  <a:noFill/>
                </a:ln>
                <a:effectLst/>
                <a:highlight>
                  <a:scrgbClr r="0" g="0" b="0">
                    <a:alpha val="0"/>
                  </a:scrgbClr>
                </a:highlight>
                <a:latin typeface="Liberation Sans" pitchFamily="18"/>
              </a:rPr>
              <a:t> </a:t>
            </a:r>
            <a:r>
              <a:rPr lang="en-US" sz="2000" b="1" i="0" u="none" strike="noStrike" kern="1200" cap="none" dirty="0" err="1" smtClean="0">
                <a:ln>
                  <a:noFill/>
                </a:ln>
                <a:effectLst/>
                <a:highlight>
                  <a:scrgbClr r="0" g="0" b="0">
                    <a:alpha val="0"/>
                  </a:scrgbClr>
                </a:highlight>
                <a:latin typeface="Liberation Sans" pitchFamily="18"/>
              </a:rPr>
              <a:t>elektronidel</a:t>
            </a:r>
            <a:r>
              <a:rPr lang="en-US" sz="2000" b="1" i="0" u="none" strike="noStrike" kern="1200" cap="none" dirty="0" smtClean="0">
                <a:ln>
                  <a:noFill/>
                </a:ln>
                <a:effectLst/>
                <a:highlight>
                  <a:scrgbClr r="0" g="0" b="0">
                    <a:alpha val="0"/>
                  </a:scrgbClr>
                </a:highlight>
                <a:latin typeface="Liberation Sans" pitchFamily="18"/>
              </a:rPr>
              <a:t> </a:t>
            </a:r>
            <a:r>
              <a:rPr lang="en-US" sz="2000" b="1" i="0" u="none" strike="noStrike" kern="1200" cap="none" dirty="0" err="1" smtClean="0">
                <a:ln>
                  <a:noFill/>
                </a:ln>
                <a:effectLst/>
                <a:highlight>
                  <a:scrgbClr r="0" g="0" b="0">
                    <a:alpha val="0"/>
                  </a:scrgbClr>
                </a:highlight>
                <a:latin typeface="Liberation Sans" pitchFamily="18"/>
              </a:rPr>
              <a:t>liikuda</a:t>
            </a:r>
            <a:r>
              <a:rPr lang="en-US" sz="2000" b="1" i="0" u="none" strike="noStrike" kern="1200" cap="none" dirty="0" smtClean="0">
                <a:ln>
                  <a:noFill/>
                </a:ln>
                <a:effectLst/>
                <a:highlight>
                  <a:scrgbClr r="0" g="0" b="0">
                    <a:alpha val="0"/>
                  </a:scrgbClr>
                </a:highlight>
                <a:latin typeface="Liberation Sans" pitchFamily="18"/>
              </a:rPr>
              <a:t>)</a:t>
            </a:r>
            <a:endParaRPr lang="en-US" sz="2000" b="0" i="0" u="none" strike="noStrike" kern="1200" cap="none" dirty="0" smtClean="0">
              <a:ln>
                <a:noFill/>
              </a:ln>
              <a:effectLst/>
              <a:highlight>
                <a:scrgbClr r="0" g="0" b="0">
                  <a:alpha val="0"/>
                </a:scrgbClr>
              </a:highlight>
              <a:latin typeface="Liberation Sans" pitchFamily="18"/>
            </a:endParaRPr>
          </a:p>
          <a:p>
            <a:r>
              <a:rPr lang="en-US" sz="2000" b="1" i="0" u="none" strike="noStrike" kern="1200" cap="none" dirty="0" smtClean="0">
                <a:ln>
                  <a:noFill/>
                </a:ln>
                <a:effectLst/>
                <a:highlight>
                  <a:scrgbClr r="0" g="0" b="0">
                    <a:alpha val="0"/>
                  </a:scrgbClr>
                </a:highlight>
                <a:latin typeface="Liberation Sans" pitchFamily="18"/>
              </a:rPr>
              <a:t>Source</a:t>
            </a:r>
            <a:r>
              <a:rPr lang="en-US" sz="2000" b="0" i="0" u="none" strike="noStrike" kern="1200" cap="none" dirty="0" smtClean="0">
                <a:ln>
                  <a:noFill/>
                </a:ln>
                <a:effectLst/>
                <a:highlight>
                  <a:scrgbClr r="0" g="0" b="0">
                    <a:alpha val="0"/>
                  </a:scrgbClr>
                </a:highlight>
                <a:latin typeface="Liberation Sans" pitchFamily="18"/>
              </a:rPr>
              <a:t> and </a:t>
            </a:r>
            <a:r>
              <a:rPr lang="en-US" sz="2000" b="1" i="0" u="none" strike="noStrike" kern="1200" cap="none" dirty="0" smtClean="0">
                <a:ln>
                  <a:noFill/>
                </a:ln>
                <a:effectLst/>
                <a:highlight>
                  <a:scrgbClr r="0" g="0" b="0">
                    <a:alpha val="0"/>
                  </a:scrgbClr>
                </a:highlight>
                <a:latin typeface="Liberation Sans" pitchFamily="18"/>
              </a:rPr>
              <a:t>Drain</a:t>
            </a:r>
            <a:endParaRPr lang="en-US" sz="2000" b="0" i="0" u="none" strike="noStrike" kern="1200" cap="none" dirty="0" smtClean="0">
              <a:ln>
                <a:noFill/>
              </a:ln>
              <a:effectLst/>
              <a:highlight>
                <a:scrgbClr r="0" g="0" b="0">
                  <a:alpha val="0"/>
                </a:scrgbClr>
              </a:highlight>
              <a:latin typeface="Liberation Sans" pitchFamily="18"/>
            </a:endParaRPr>
          </a:p>
          <a:p>
            <a:endParaRPr lang="en-US" sz="2000" b="0" i="0" u="none" strike="noStrike" kern="1200" cap="none" dirty="0" smtClean="0">
              <a:ln>
                <a:noFill/>
              </a:ln>
              <a:effectLst/>
              <a:highlight>
                <a:scrgbClr r="0" g="0" b="0">
                  <a:alpha val="0"/>
                </a:scrgbClr>
              </a:highlight>
              <a:latin typeface="Liberation Sans" pitchFamily="18"/>
            </a:endParaRPr>
          </a:p>
          <a:p>
            <a:endParaRPr lang="en-US" sz="2000" b="0" i="0" u="none" strike="noStrike" kern="1200" cap="none" dirty="0" smtClean="0">
              <a:ln>
                <a:noFill/>
              </a:ln>
              <a:effectLst/>
              <a:highlight>
                <a:scrgbClr r="0" g="0" b="0">
                  <a:alpha val="0"/>
                </a:scrgbClr>
              </a:highlight>
              <a:latin typeface="Liberation Sans" pitchFamily="18"/>
            </a:endParaRPr>
          </a:p>
          <a:p>
            <a:r>
              <a:rPr lang="en-US" sz="2000" b="0" i="0" u="none" strike="noStrike" kern="1200" cap="none" dirty="0" smtClean="0">
                <a:ln>
                  <a:noFill/>
                </a:ln>
                <a:effectLst/>
                <a:highlight>
                  <a:scrgbClr r="0" g="0" b="0">
                    <a:alpha val="0"/>
                  </a:scrgbClr>
                </a:highlight>
                <a:latin typeface="Liberation Sans" pitchFamily="18"/>
              </a:rPr>
              <a:t>The diagram above shows a simple flash cell design. Electrons are stored in the floating gate, which then reads as charged “0” or not-charged “1.” Yes, in NAND flash, a 0 means data is stored in a cell — it’s the opposite of how we typically think of a zero or one</a:t>
            </a:r>
          </a:p>
          <a:p>
            <a:r>
              <a:rPr lang="en-US" sz="2000" b="0" i="0" u="none" strike="noStrike" kern="1200" cap="none" dirty="0" smtClean="0">
                <a:ln>
                  <a:noFill/>
                </a:ln>
                <a:effectLst/>
                <a:highlight>
                  <a:scrgbClr r="0" g="0" b="0">
                    <a:alpha val="0"/>
                  </a:scrgbClr>
                </a:highlight>
                <a:latin typeface="Liberation Sans" pitchFamily="18"/>
              </a:rPr>
              <a:t>NAND is programmed and read by seeing how each cell responds to various voltages. </a:t>
            </a:r>
          </a:p>
        </p:txBody>
      </p:sp>
      <p:sp>
        <p:nvSpPr>
          <p:cNvPr id="4" name="Slide Number Placeholder 3"/>
          <p:cNvSpPr>
            <a:spLocks noGrp="1"/>
          </p:cNvSpPr>
          <p:nvPr>
            <p:ph type="sldNum" sz="quarter" idx="10"/>
          </p:nvPr>
        </p:nvSpPr>
        <p:spPr/>
        <p:txBody>
          <a:bodyPr/>
          <a:lstStyle/>
          <a:p>
            <a:pPr lvl="0"/>
            <a:fld id="{D6AB68E9-FCA7-4BD6-8882-833802BB06C7}" type="slidenum">
              <a:rPr lang="uk-UA" smtClean="0"/>
              <a:t>48</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48</a:t>
            </a:fld>
            <a:endParaRPr lang="uk-UA"/>
          </a:p>
        </p:txBody>
      </p:sp>
    </p:spTree>
    <p:extLst>
      <p:ext uri="{BB962C8B-B14F-4D97-AF65-F5344CB8AC3E}">
        <p14:creationId xmlns:p14="http://schemas.microsoft.com/office/powerpoint/2010/main" val="2031331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In a standard NAND configuration, word lines plug into the transistor’s </a:t>
            </a:r>
            <a:r>
              <a:rPr lang="en-US" sz="2000" b="1" i="0" u="none" strike="noStrike" kern="1200" cap="none" dirty="0" smtClean="0">
                <a:ln>
                  <a:noFill/>
                </a:ln>
                <a:effectLst/>
                <a:highlight>
                  <a:scrgbClr r="0" g="0" b="0">
                    <a:alpha val="0"/>
                  </a:scrgbClr>
                </a:highlight>
                <a:latin typeface="Liberation Sans" pitchFamily="18"/>
              </a:rPr>
              <a:t>control gate</a:t>
            </a:r>
            <a:r>
              <a:rPr lang="en-US" sz="2000" b="0" i="0" u="none" strike="noStrike" kern="1200" cap="none" dirty="0" smtClean="0">
                <a:ln>
                  <a:noFill/>
                </a:ln>
                <a:effectLst/>
                <a:highlight>
                  <a:scrgbClr r="0" g="0" b="0">
                    <a:alpha val="0"/>
                  </a:scrgbClr>
                </a:highlight>
                <a:latin typeface="Liberation Sans" pitchFamily="18"/>
              </a:rPr>
              <a:t> ( horizontally across rows) and bit lines link each cell’s </a:t>
            </a:r>
            <a:r>
              <a:rPr lang="en-US" sz="2000" b="1" i="0" u="none" strike="noStrike" kern="1200" cap="none" dirty="0" smtClean="0">
                <a:ln>
                  <a:noFill/>
                </a:ln>
                <a:effectLst/>
                <a:highlight>
                  <a:scrgbClr r="0" g="0" b="0">
                    <a:alpha val="0"/>
                  </a:scrgbClr>
                </a:highlight>
                <a:latin typeface="Liberation Sans" pitchFamily="18"/>
              </a:rPr>
              <a:t>source</a:t>
            </a:r>
            <a:r>
              <a:rPr lang="en-US" sz="2000" b="0" i="0" u="none" strike="noStrike" kern="1200" cap="none" dirty="0" smtClean="0">
                <a:ln>
                  <a:noFill/>
                </a:ln>
                <a:effectLst/>
                <a:highlight>
                  <a:scrgbClr r="0" g="0" b="0">
                    <a:alpha val="0"/>
                  </a:scrgbClr>
                </a:highlight>
                <a:latin typeface="Liberation Sans" pitchFamily="18"/>
              </a:rPr>
              <a:t> and </a:t>
            </a:r>
            <a:r>
              <a:rPr lang="en-US" sz="2000" b="1" i="0" u="none" strike="noStrike" kern="1200" cap="none" dirty="0" smtClean="0">
                <a:ln>
                  <a:noFill/>
                </a:ln>
                <a:effectLst/>
                <a:highlight>
                  <a:scrgbClr r="0" g="0" b="0">
                    <a:alpha val="0"/>
                  </a:scrgbClr>
                </a:highlight>
                <a:latin typeface="Liberation Sans" pitchFamily="18"/>
              </a:rPr>
              <a:t>drain </a:t>
            </a:r>
            <a:r>
              <a:rPr lang="en-US" sz="2000" b="0" i="0" u="none" strike="noStrike" kern="1200" cap="none" dirty="0" smtClean="0">
                <a:ln>
                  <a:noFill/>
                </a:ln>
                <a:effectLst/>
                <a:highlight>
                  <a:scrgbClr r="0" g="0" b="0">
                    <a:alpha val="0"/>
                  </a:scrgbClr>
                </a:highlight>
                <a:latin typeface="Liberation Sans" pitchFamily="18"/>
              </a:rPr>
              <a:t>(vertically along columns). The source is where electrical current enters the cell, and the drain is where it exits.</a:t>
            </a:r>
          </a:p>
        </p:txBody>
      </p:sp>
      <p:sp>
        <p:nvSpPr>
          <p:cNvPr id="4" name="Slide Number Placeholder 3"/>
          <p:cNvSpPr>
            <a:spLocks noGrp="1"/>
          </p:cNvSpPr>
          <p:nvPr>
            <p:ph type="sldNum" sz="quarter" idx="10"/>
          </p:nvPr>
        </p:nvSpPr>
        <p:spPr/>
        <p:txBody>
          <a:bodyPr/>
          <a:lstStyle/>
          <a:p>
            <a:pPr lvl="0"/>
            <a:fld id="{D6AB68E9-FCA7-4BD6-8882-833802BB06C7}" type="slidenum">
              <a:rPr lang="uk-UA" smtClean="0"/>
              <a:t>49</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49</a:t>
            </a:fld>
            <a:endParaRPr lang="uk-UA"/>
          </a:p>
        </p:txBody>
      </p:sp>
    </p:spTree>
    <p:extLst>
      <p:ext uri="{BB962C8B-B14F-4D97-AF65-F5344CB8AC3E}">
        <p14:creationId xmlns:p14="http://schemas.microsoft.com/office/powerpoint/2010/main" val="15232599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The control gate opens and closes from voltage applied by the word lines. More specifically, the word line checks to see if the cell holds a charge (a “0”) or not (a “1”), also known as the cell’s </a:t>
            </a:r>
            <a:r>
              <a:rPr lang="en-US" sz="2000" b="1" i="0" u="none" strike="noStrike" kern="1200" cap="none" dirty="0" smtClean="0">
                <a:ln>
                  <a:noFill/>
                </a:ln>
                <a:effectLst/>
                <a:highlight>
                  <a:scrgbClr r="0" g="0" b="0">
                    <a:alpha val="0"/>
                  </a:scrgbClr>
                </a:highlight>
                <a:latin typeface="Liberation Sans" pitchFamily="18"/>
              </a:rPr>
              <a:t>bit state</a:t>
            </a:r>
            <a:r>
              <a:rPr lang="en-US" sz="2000" b="0" i="0" u="none" strike="noStrike" kern="1200" cap="none" dirty="0" smtClean="0">
                <a:ln>
                  <a:noFill/>
                </a:ln>
                <a:effectLst/>
                <a:highlight>
                  <a:scrgbClr r="0" g="0" b="0">
                    <a:alpha val="0"/>
                  </a:scrgbClr>
                </a:highlight>
                <a:latin typeface="Liberation Sans" pitchFamily="18"/>
              </a:rPr>
              <a:t>.</a:t>
            </a:r>
          </a:p>
          <a:p>
            <a:r>
              <a:rPr lang="en-US" sz="2000" b="0" i="0" u="none" strike="noStrike" kern="1200" cap="none" dirty="0" smtClean="0">
                <a:ln>
                  <a:noFill/>
                </a:ln>
                <a:effectLst/>
                <a:highlight>
                  <a:scrgbClr r="0" g="0" b="0">
                    <a:alpha val="0"/>
                  </a:scrgbClr>
                </a:highlight>
                <a:latin typeface="Liberation Sans" pitchFamily="18"/>
              </a:rPr>
              <a:t>A cell registering as a “1” (no charge) indicates there are</a:t>
            </a:r>
            <a:r>
              <a:rPr lang="en-US" sz="2000" b="0" i="1" u="none" strike="noStrike" kern="1200" cap="none" dirty="0" smtClean="0">
                <a:ln>
                  <a:noFill/>
                </a:ln>
                <a:effectLst/>
                <a:highlight>
                  <a:scrgbClr r="0" g="0" b="0">
                    <a:alpha val="0"/>
                  </a:scrgbClr>
                </a:highlight>
                <a:latin typeface="Liberation Sans" pitchFamily="18"/>
              </a:rPr>
              <a:t> no electrons present</a:t>
            </a:r>
            <a:r>
              <a:rPr lang="en-US" sz="2000" b="0" i="0" u="none" strike="noStrike" kern="1200" cap="none" dirty="0" smtClean="0">
                <a:ln>
                  <a:noFill/>
                </a:ln>
                <a:effectLst/>
                <a:highlight>
                  <a:scrgbClr r="0" g="0" b="0">
                    <a:alpha val="0"/>
                  </a:scrgbClr>
                </a:highlight>
                <a:latin typeface="Liberation Sans" pitchFamily="18"/>
              </a:rPr>
              <a:t> in the </a:t>
            </a:r>
            <a:r>
              <a:rPr lang="en-US" sz="2000" b="1" i="0" u="none" strike="noStrike" kern="1200" cap="none" dirty="0" smtClean="0">
                <a:ln>
                  <a:noFill/>
                </a:ln>
                <a:effectLst/>
                <a:highlight>
                  <a:scrgbClr r="0" g="0" b="0">
                    <a:alpha val="0"/>
                  </a:scrgbClr>
                </a:highlight>
                <a:latin typeface="Liberation Sans" pitchFamily="18"/>
              </a:rPr>
              <a:t>Floating Gate (FG); </a:t>
            </a:r>
            <a:r>
              <a:rPr lang="en-US" sz="2000" b="0" i="0" u="none" strike="noStrike" kern="1200" cap="none" dirty="0" smtClean="0">
                <a:ln>
                  <a:noFill/>
                </a:ln>
                <a:effectLst/>
                <a:highlight>
                  <a:scrgbClr r="0" g="0" b="0">
                    <a:alpha val="0"/>
                  </a:scrgbClr>
                </a:highlight>
                <a:latin typeface="Liberation Sans" pitchFamily="18"/>
              </a:rPr>
              <a:t>if the cell’s bit state reads as a “0” (holding a charge), there </a:t>
            </a:r>
            <a:r>
              <a:rPr lang="en-US" sz="2000" b="0" i="1" u="none" strike="noStrike" kern="1200" cap="none" dirty="0" smtClean="0">
                <a:ln>
                  <a:noFill/>
                </a:ln>
                <a:effectLst/>
                <a:highlight>
                  <a:scrgbClr r="0" g="0" b="0">
                    <a:alpha val="0"/>
                  </a:scrgbClr>
                </a:highlight>
                <a:latin typeface="Liberation Sans" pitchFamily="18"/>
              </a:rPr>
              <a:t>are</a:t>
            </a:r>
            <a:r>
              <a:rPr lang="en-US" sz="2000" b="0" i="0" u="none" strike="noStrike" kern="1200" cap="none" dirty="0" smtClean="0">
                <a:ln>
                  <a:noFill/>
                </a:ln>
                <a:effectLst/>
                <a:highlight>
                  <a:scrgbClr r="0" g="0" b="0">
                    <a:alpha val="0"/>
                  </a:scrgbClr>
                </a:highlight>
                <a:latin typeface="Liberation Sans" pitchFamily="18"/>
              </a:rPr>
              <a:t> electrons in the FG.</a:t>
            </a:r>
          </a:p>
          <a:p>
            <a:r>
              <a:rPr lang="en-US" sz="2000" b="0" i="0" u="none" strike="noStrike" kern="1200" cap="none" dirty="0" smtClean="0">
                <a:ln>
                  <a:noFill/>
                </a:ln>
                <a:effectLst/>
                <a:highlight>
                  <a:scrgbClr r="0" g="0" b="0">
                    <a:alpha val="0"/>
                  </a:scrgbClr>
                </a:highlight>
                <a:latin typeface="Liberation Sans" pitchFamily="18"/>
              </a:rPr>
              <a:t>ally think of a zero or one</a:t>
            </a:r>
          </a:p>
          <a:p>
            <a:r>
              <a:rPr lang="en-US" sz="2000" b="0" i="0" u="none" strike="noStrike" kern="1200" cap="none" dirty="0" smtClean="0">
                <a:ln>
                  <a:noFill/>
                </a:ln>
                <a:effectLst/>
                <a:highlight>
                  <a:scrgbClr r="0" g="0" b="0">
                    <a:alpha val="0"/>
                  </a:scrgbClr>
                </a:highlight>
                <a:latin typeface="Liberation Sans" pitchFamily="18"/>
              </a:rPr>
              <a:t>NAND is programmed and read by seeing how each cell responds to various voltages. </a:t>
            </a:r>
          </a:p>
        </p:txBody>
      </p:sp>
      <p:sp>
        <p:nvSpPr>
          <p:cNvPr id="4" name="Slide Number Placeholder 3"/>
          <p:cNvSpPr>
            <a:spLocks noGrp="1"/>
          </p:cNvSpPr>
          <p:nvPr>
            <p:ph type="sldNum" sz="quarter" idx="10"/>
          </p:nvPr>
        </p:nvSpPr>
        <p:spPr/>
        <p:txBody>
          <a:bodyPr/>
          <a:lstStyle/>
          <a:p>
            <a:pPr lvl="0"/>
            <a:fld id="{D6AB68E9-FCA7-4BD6-8882-833802BB06C7}" type="slidenum">
              <a:rPr lang="uk-UA" smtClean="0"/>
              <a:t>50</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50</a:t>
            </a:fld>
            <a:endParaRPr lang="uk-UA"/>
          </a:p>
        </p:txBody>
      </p:sp>
    </p:spTree>
    <p:extLst>
      <p:ext uri="{BB962C8B-B14F-4D97-AF65-F5344CB8AC3E}">
        <p14:creationId xmlns:p14="http://schemas.microsoft.com/office/powerpoint/2010/main" val="17742776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By applying a positive charge to the bit line and word line, electrons stored in the </a:t>
            </a:r>
            <a:r>
              <a:rPr lang="en-US" sz="2000" b="1" i="0" u="none" strike="noStrike" kern="1200" cap="none" dirty="0" smtClean="0">
                <a:ln>
                  <a:noFill/>
                </a:ln>
                <a:effectLst/>
                <a:highlight>
                  <a:scrgbClr r="0" g="0" b="0">
                    <a:alpha val="0"/>
                  </a:scrgbClr>
                </a:highlight>
                <a:latin typeface="Liberation Sans" pitchFamily="18"/>
              </a:rPr>
              <a:t>source</a:t>
            </a:r>
            <a:r>
              <a:rPr lang="en-US" sz="2000" b="0" i="0" u="none" strike="noStrike" kern="1200" cap="none" dirty="0" smtClean="0">
                <a:ln>
                  <a:noFill/>
                </a:ln>
                <a:effectLst/>
                <a:highlight>
                  <a:scrgbClr r="0" g="0" b="0">
                    <a:alpha val="0"/>
                  </a:scrgbClr>
                </a:highlight>
                <a:latin typeface="Liberation Sans" pitchFamily="18"/>
              </a:rPr>
              <a:t> get excited and plow through the </a:t>
            </a:r>
            <a:r>
              <a:rPr lang="en-US" sz="2000" b="1" i="0" u="none" strike="noStrike" kern="1200" cap="none" dirty="0" smtClean="0">
                <a:ln>
                  <a:noFill/>
                </a:ln>
                <a:effectLst/>
                <a:highlight>
                  <a:scrgbClr r="0" g="0" b="0">
                    <a:alpha val="0"/>
                  </a:scrgbClr>
                </a:highlight>
                <a:latin typeface="Liberation Sans" pitchFamily="18"/>
              </a:rPr>
              <a:t>P-Substrate</a:t>
            </a:r>
            <a:r>
              <a:rPr lang="en-US" sz="2000" b="0" i="0" u="none" strike="noStrike" kern="1200" cap="none" dirty="0" smtClean="0">
                <a:ln>
                  <a:noFill/>
                </a:ln>
                <a:effectLst/>
                <a:highlight>
                  <a:scrgbClr r="0" g="0" b="0">
                    <a:alpha val="0"/>
                  </a:scrgbClr>
                </a:highlight>
                <a:latin typeface="Liberation Sans" pitchFamily="18"/>
              </a:rPr>
              <a:t> field to the </a:t>
            </a:r>
            <a:r>
              <a:rPr lang="en-US" sz="2000" b="1" i="0" u="none" strike="noStrike" kern="1200" cap="none" dirty="0" smtClean="0">
                <a:ln>
                  <a:noFill/>
                </a:ln>
                <a:effectLst/>
                <a:highlight>
                  <a:scrgbClr r="0" g="0" b="0">
                    <a:alpha val="0"/>
                  </a:scrgbClr>
                </a:highlight>
                <a:latin typeface="Liberation Sans" pitchFamily="18"/>
              </a:rPr>
              <a:t>drain</a:t>
            </a:r>
            <a:r>
              <a:rPr lang="en-US" sz="2000" b="0" i="0" u="none" strike="noStrike" kern="1200" cap="none" dirty="0" smtClean="0">
                <a:ln>
                  <a:noFill/>
                </a:ln>
                <a:effectLst/>
                <a:highlight>
                  <a:scrgbClr r="0" g="0" b="0">
                    <a:alpha val="0"/>
                  </a:scrgbClr>
                </a:highlight>
                <a:latin typeface="Liberation Sans" pitchFamily="18"/>
              </a:rPr>
              <a:t>.</a:t>
            </a:r>
          </a:p>
          <a:p>
            <a:r>
              <a:rPr lang="en-US" sz="2000" b="0" i="0" u="none" strike="noStrike" kern="1200" cap="none" dirty="0" smtClean="0">
                <a:ln>
                  <a:noFill/>
                </a:ln>
                <a:effectLst/>
                <a:highlight>
                  <a:scrgbClr r="0" g="0" b="0">
                    <a:alpha val="0"/>
                  </a:scrgbClr>
                </a:highlight>
                <a:latin typeface="Liberation Sans" pitchFamily="18"/>
              </a:rPr>
              <a:t>When this happens, some electrons squeeze through the “insulated” layer into the floating gate, a process called</a:t>
            </a:r>
            <a:r>
              <a:rPr lang="en-US" sz="2000" b="0" i="0" u="none" strike="noStrike" kern="1200" cap="none" dirty="0" smtClean="0">
                <a:ln>
                  <a:noFill/>
                </a:ln>
                <a:effectLst/>
                <a:highlight>
                  <a:scrgbClr r="0" g="0" b="0">
                    <a:alpha val="0"/>
                  </a:scrgbClr>
                </a:highlight>
                <a:latin typeface="Liberation Sans" pitchFamily="18"/>
                <a:hlinkClick r:id="rId3"/>
              </a:rPr>
              <a:t> tunnel injection</a:t>
            </a:r>
            <a:r>
              <a:rPr lang="en-US" sz="2000" b="0" i="0" u="none" strike="noStrike" kern="1200" cap="none" dirty="0" smtClean="0">
                <a:ln>
                  <a:noFill/>
                </a:ln>
                <a:effectLst/>
                <a:highlight>
                  <a:scrgbClr r="0" g="0" b="0">
                    <a:alpha val="0"/>
                  </a:scrgbClr>
                </a:highlight>
                <a:latin typeface="Liberation Sans" pitchFamily="18"/>
              </a:rPr>
              <a:t>. Forcing electrons into a floating gate is how your drive </a:t>
            </a:r>
            <a:r>
              <a:rPr lang="en-US" sz="2000" b="1" i="0" u="none" strike="noStrike" kern="1200" cap="none" dirty="0" smtClean="0">
                <a:ln>
                  <a:noFill/>
                </a:ln>
                <a:effectLst/>
                <a:highlight>
                  <a:scrgbClr r="0" g="0" b="0">
                    <a:alpha val="0"/>
                  </a:scrgbClr>
                </a:highlight>
                <a:latin typeface="Liberation Sans" pitchFamily="18"/>
              </a:rPr>
              <a:t>writes data to a cell. </a:t>
            </a:r>
            <a:endParaRPr lang="en-US" sz="2000" b="0" i="0" u="none" strike="noStrike" kern="1200" cap="none" dirty="0" smtClean="0">
              <a:ln>
                <a:noFill/>
              </a:ln>
              <a:effectLst/>
              <a:highlight>
                <a:scrgbClr r="0" g="0" b="0">
                  <a:alpha val="0"/>
                </a:scrgbClr>
              </a:highlight>
              <a:latin typeface="Liberation Sans" pitchFamily="18"/>
            </a:endParaRPr>
          </a:p>
          <a:p>
            <a:r>
              <a:rPr lang="en-US" sz="2000" b="0" i="0" u="none" strike="noStrike" kern="1200" cap="none" dirty="0" smtClean="0">
                <a:ln>
                  <a:noFill/>
                </a:ln>
                <a:effectLst/>
                <a:highlight>
                  <a:scrgbClr r="0" g="0" b="0">
                    <a:alpha val="0"/>
                  </a:scrgbClr>
                </a:highlight>
                <a:latin typeface="Liberation Sans" pitchFamily="18"/>
              </a:rPr>
              <a:t>Writing — or </a:t>
            </a:r>
            <a:r>
              <a:rPr lang="en-US" sz="2000" b="1" i="0" u="none" strike="noStrike" kern="1200" cap="none" dirty="0" smtClean="0">
                <a:ln>
                  <a:noFill/>
                </a:ln>
                <a:effectLst/>
                <a:highlight>
                  <a:scrgbClr r="0" g="0" b="0">
                    <a:alpha val="0"/>
                  </a:scrgbClr>
                </a:highlight>
                <a:latin typeface="Liberation Sans" pitchFamily="18"/>
              </a:rPr>
              <a:t>programming </a:t>
            </a:r>
            <a:r>
              <a:rPr lang="en-US" sz="2000" b="0" i="0" u="none" strike="noStrike" kern="1200" cap="none" dirty="0" smtClean="0">
                <a:ln>
                  <a:noFill/>
                </a:ln>
                <a:effectLst/>
                <a:highlight>
                  <a:scrgbClr r="0" g="0" b="0">
                    <a:alpha val="0"/>
                  </a:scrgbClr>
                </a:highlight>
                <a:latin typeface="Liberation Sans" pitchFamily="18"/>
              </a:rPr>
              <a:t>— happens at the </a:t>
            </a:r>
            <a:r>
              <a:rPr lang="en-US" sz="2000" b="1" i="0" u="none" strike="noStrike" kern="1200" cap="none" dirty="0" smtClean="0">
                <a:ln>
                  <a:noFill/>
                </a:ln>
                <a:effectLst/>
                <a:highlight>
                  <a:scrgbClr r="0" g="0" b="0">
                    <a:alpha val="0"/>
                  </a:scrgbClr>
                </a:highlight>
                <a:latin typeface="Liberation Sans" pitchFamily="18"/>
              </a:rPr>
              <a:t>byte level,</a:t>
            </a:r>
            <a:r>
              <a:rPr lang="en-US" sz="2000" b="0" i="0" u="none" strike="noStrike" kern="1200" cap="none" dirty="0" smtClean="0">
                <a:ln>
                  <a:noFill/>
                </a:ln>
                <a:effectLst/>
                <a:highlight>
                  <a:scrgbClr r="0" g="0" b="0">
                    <a:alpha val="0"/>
                  </a:scrgbClr>
                </a:highlight>
                <a:latin typeface="Liberation Sans" pitchFamily="18"/>
              </a:rPr>
              <a:t> and sets individual bits from “1” to “0”.</a:t>
            </a:r>
          </a:p>
          <a:p>
            <a:r>
              <a:rPr lang="en-US" sz="2000" b="0" i="0" u="none" strike="noStrike" kern="1200" cap="none" dirty="0" smtClean="0">
                <a:ln>
                  <a:noFill/>
                </a:ln>
                <a:effectLst/>
                <a:highlight>
                  <a:scrgbClr r="0" g="0" b="0">
                    <a:alpha val="0"/>
                  </a:scrgbClr>
                </a:highlight>
                <a:latin typeface="Liberation Sans" pitchFamily="18"/>
              </a:rPr>
              <a:t>Erasing data happens at the</a:t>
            </a:r>
            <a:r>
              <a:rPr lang="en-US" sz="2000" b="1" i="0" u="none" strike="noStrike" kern="1200" cap="none" dirty="0" smtClean="0">
                <a:ln>
                  <a:noFill/>
                </a:ln>
                <a:effectLst/>
                <a:highlight>
                  <a:scrgbClr r="0" g="0" b="0">
                    <a:alpha val="0"/>
                  </a:scrgbClr>
                </a:highlight>
                <a:latin typeface="Liberation Sans" pitchFamily="18"/>
              </a:rPr>
              <a:t> block level</a:t>
            </a:r>
            <a:r>
              <a:rPr lang="en-US" sz="2000" b="0" i="0" u="none" strike="noStrike" kern="1200" cap="none" dirty="0" smtClean="0">
                <a:ln>
                  <a:noFill/>
                </a:ln>
                <a:effectLst/>
                <a:highlight>
                  <a:scrgbClr r="0" g="0" b="0">
                    <a:alpha val="0"/>
                  </a:scrgbClr>
                </a:highlight>
                <a:latin typeface="Liberation Sans" pitchFamily="18"/>
              </a:rPr>
              <a:t>. A similar process called </a:t>
            </a:r>
            <a:r>
              <a:rPr lang="en-US" sz="2000" b="1" i="0" u="none" strike="noStrike" kern="1200" cap="none" dirty="0" smtClean="0">
                <a:ln>
                  <a:noFill/>
                </a:ln>
                <a:effectLst/>
                <a:highlight>
                  <a:scrgbClr r="0" g="0" b="0">
                    <a:alpha val="0"/>
                  </a:scrgbClr>
                </a:highlight>
                <a:latin typeface="Liberation Sans" pitchFamily="18"/>
              </a:rPr>
              <a:t>tunnel release </a:t>
            </a:r>
            <a:r>
              <a:rPr lang="en-US" sz="2000" b="0" i="0" u="none" strike="noStrike" kern="1200" cap="none" dirty="0" smtClean="0">
                <a:ln>
                  <a:noFill/>
                </a:ln>
                <a:effectLst/>
                <a:highlight>
                  <a:scrgbClr r="0" g="0" b="0">
                    <a:alpha val="0"/>
                  </a:scrgbClr>
                </a:highlight>
                <a:latin typeface="Liberation Sans" pitchFamily="18"/>
              </a:rPr>
              <a:t>forces electrons out of the floating gate, in turn changing the bit state to “1”.</a:t>
            </a:r>
          </a:p>
          <a:p>
            <a:endParaRPr lang="en-US" sz="2000" b="0" i="0" u="none" strike="noStrike" kern="1200" cap="none" dirty="0" smtClean="0">
              <a:ln>
                <a:noFill/>
              </a:ln>
              <a:effectLst/>
              <a:highlight>
                <a:scrgbClr r="0" g="0" b="0">
                  <a:alpha val="0"/>
                </a:scrgbClr>
              </a:highlight>
              <a:latin typeface="Liberation Sans" pitchFamily="18"/>
            </a:endParaRPr>
          </a:p>
        </p:txBody>
      </p:sp>
      <p:sp>
        <p:nvSpPr>
          <p:cNvPr id="4" name="Slide Number Placeholder 3"/>
          <p:cNvSpPr>
            <a:spLocks noGrp="1"/>
          </p:cNvSpPr>
          <p:nvPr>
            <p:ph type="sldNum" sz="quarter" idx="10"/>
          </p:nvPr>
        </p:nvSpPr>
        <p:spPr/>
        <p:txBody>
          <a:bodyPr/>
          <a:lstStyle/>
          <a:p>
            <a:pPr lvl="0"/>
            <a:fld id="{D6AB68E9-FCA7-4BD6-8882-833802BB06C7}" type="slidenum">
              <a:rPr lang="uk-UA" smtClean="0"/>
              <a:t>51</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51</a:t>
            </a:fld>
            <a:endParaRPr lang="uk-UA"/>
          </a:p>
        </p:txBody>
      </p:sp>
    </p:spTree>
    <p:extLst>
      <p:ext uri="{BB962C8B-B14F-4D97-AF65-F5344CB8AC3E}">
        <p14:creationId xmlns:p14="http://schemas.microsoft.com/office/powerpoint/2010/main" val="1665356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2000" b="0" i="0" u="none" strike="noStrike" kern="1200" cap="none" dirty="0" smtClean="0">
                <a:ln>
                  <a:noFill/>
                </a:ln>
                <a:effectLst/>
                <a:highlight>
                  <a:scrgbClr r="0" g="0" b="0">
                    <a:alpha val="0"/>
                  </a:scrgbClr>
                </a:highlight>
                <a:latin typeface="Liberation Sans" pitchFamily="18"/>
              </a:rPr>
              <a:t>To read a cell, voltage is applied to the control gate and current flow from the source to drain is attempted.</a:t>
            </a:r>
          </a:p>
          <a:p>
            <a:pPr fontAlgn="base"/>
            <a:r>
              <a:rPr lang="en-US" sz="2000" b="0" i="0" u="none" strike="noStrike" kern="1200" cap="none" dirty="0" smtClean="0">
                <a:ln>
                  <a:noFill/>
                </a:ln>
                <a:effectLst/>
                <a:highlight>
                  <a:scrgbClr r="0" g="0" b="0">
                    <a:alpha val="0"/>
                  </a:scrgbClr>
                </a:highlight>
                <a:latin typeface="Liberation Sans" pitchFamily="18"/>
              </a:rPr>
              <a:t>If there is no current flow, it signifies the floating gate is charged (binary 0) - as in the diagram above. If there is current flow, the floating gate is not charged (binary 1) - as in the diagram below.</a:t>
            </a:r>
          </a:p>
          <a:p>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52</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52</a:t>
            </a:fld>
            <a:endParaRPr lang="uk-UA"/>
          </a:p>
        </p:txBody>
      </p:sp>
    </p:spTree>
    <p:extLst>
      <p:ext uri="{BB962C8B-B14F-4D97-AF65-F5344CB8AC3E}">
        <p14:creationId xmlns:p14="http://schemas.microsoft.com/office/powerpoint/2010/main" val="798162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You write to NAND through a quantum tunneling process. Apply a high enough voltage across a floating-gate transistor and some electrons will actually tunnel through an insulating oxide layer and remain on the floating gate, even when the voltage is removed. Repeated tunneling can weaken the bonds of the oxide, eventually allowing electrons to freely leave the floating gate. It's this weakening that's responsible for a lot of NAND endurance issues, although there are other elements at play.</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53</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53</a:t>
            </a:fld>
            <a:endParaRPr lang="uk-UA"/>
          </a:p>
        </p:txBody>
      </p:sp>
    </p:spTree>
    <p:extLst>
      <p:ext uri="{BB962C8B-B14F-4D97-AF65-F5344CB8AC3E}">
        <p14:creationId xmlns:p14="http://schemas.microsoft.com/office/powerpoint/2010/main" val="835998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FGMOS Read Thresholds: The voltage threshold at which current begins to flow from drain to source is different depending on the charge stored on the floating gate. By testing at an intermediate reference voltage (</a:t>
            </a:r>
            <a:r>
              <a:rPr lang="en-US" sz="2000" b="0" i="0" u="none" strike="noStrike" kern="1200" cap="none" dirty="0" err="1" smtClean="0">
                <a:ln>
                  <a:noFill/>
                </a:ln>
                <a:effectLst/>
                <a:highlight>
                  <a:scrgbClr r="0" g="0" b="0">
                    <a:alpha val="0"/>
                  </a:scrgbClr>
                </a:highlight>
                <a:latin typeface="Liberation Sans" pitchFamily="18"/>
              </a:rPr>
              <a:t>VtREF</a:t>
            </a:r>
            <a:r>
              <a:rPr lang="en-US" sz="2000" b="0" i="0" u="none" strike="noStrike" kern="1200" cap="none" dirty="0" smtClean="0">
                <a:ln>
                  <a:noFill/>
                </a:ln>
                <a:effectLst/>
                <a:highlight>
                  <a:scrgbClr r="0" g="0" b="0">
                    <a:alpha val="0"/>
                  </a:scrgbClr>
                </a:highlight>
                <a:latin typeface="Liberation Sans" pitchFamily="18"/>
              </a:rPr>
              <a:t>) called the “read point” we can determine whether the floating gate contains charge (which we call ZERO) or not (which we call ONE)</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54</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54</a:t>
            </a:fld>
            <a:endParaRPr lang="uk-UA"/>
          </a:p>
        </p:txBody>
      </p:sp>
    </p:spTree>
    <p:extLst>
      <p:ext uri="{BB962C8B-B14F-4D97-AF65-F5344CB8AC3E}">
        <p14:creationId xmlns:p14="http://schemas.microsoft.com/office/powerpoint/2010/main" val="1478793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Both types of NAND are identical architecturally, it's just a question of how many voltages you map to bits on the cell. MLC (2-bit-per-cell ) has four different voltage levels that correspond to values while SLC only has two. Note that each value can correspond to a distribution of voltages. As long as the threshold voltage falls within that range, the corresponding value is programmed or read.</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55</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55</a:t>
            </a:fld>
            <a:endParaRPr lang="uk-UA"/>
          </a:p>
        </p:txBody>
      </p:sp>
    </p:spTree>
    <p:extLst>
      <p:ext uri="{BB962C8B-B14F-4D97-AF65-F5344CB8AC3E}">
        <p14:creationId xmlns:p14="http://schemas.microsoft.com/office/powerpoint/2010/main" val="17817623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As MLC NAND gets close to the end of its life, these margins start narrowing considerably. Continuously programming and erasing NAND cells weakens the oxide, eventually allowing electrons to become stuck in the oxide itself. This phenomenon alters the threshold voltage of the transistor, which in turn shifts bit placements:</a:t>
            </a:r>
          </a:p>
          <a:p>
            <a:r>
              <a:rPr lang="en-US" sz="2000" b="0" i="0" u="none" strike="noStrike" kern="1200" cap="none" dirty="0" smtClean="0">
                <a:ln>
                  <a:noFill/>
                </a:ln>
                <a:effectLst/>
                <a:highlight>
                  <a:scrgbClr r="0" g="0" b="0">
                    <a:alpha val="0"/>
                  </a:scrgbClr>
                </a:highlight>
                <a:latin typeface="Liberation Sans" pitchFamily="18"/>
              </a:rPr>
              <a:t>There's now ambiguity between bits which, if this cell were allowed to remain active in an SSD, would mean that when you go to read a file on your drive there's a chance that you won't actually get the data you're requesting. A good SSD should mark these bits bad at this point.</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56</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56</a:t>
            </a:fld>
            <a:endParaRPr lang="uk-UA"/>
          </a:p>
        </p:txBody>
      </p:sp>
    </p:spTree>
    <p:extLst>
      <p:ext uri="{BB962C8B-B14F-4D97-AF65-F5344CB8AC3E}">
        <p14:creationId xmlns:p14="http://schemas.microsoft.com/office/powerpoint/2010/main" val="18460738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There's a JEDEC spec that defines what should happen to the NAND once its cells get to this point. For consumer applications, the NAND should remain in a read-only state that can guarantee data availability for 12 months at 30C with the drive powered off. Manufacturers must take this into account when they test and qualify their NAND. If you're curious, JEDEC also offers guidelines on how to cycle test the NAND to verify that it's compliant.</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57</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57</a:t>
            </a:fld>
            <a:endParaRPr lang="uk-UA"/>
          </a:p>
        </p:txBody>
      </p:sp>
    </p:spTree>
    <p:extLst>
      <p:ext uri="{BB962C8B-B14F-4D97-AF65-F5344CB8AC3E}">
        <p14:creationId xmlns:p14="http://schemas.microsoft.com/office/powerpoint/2010/main" val="2084736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D78F155E-B916-4FCC-A603-81EFCB554B0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00F4DD4D-0E93-4A74-B29F-06E6458E6061}"/>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9C7B1397-FEBF-488C-8213-67E11DCFBEA2}"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5</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83FF4638-E5BE-4B74-8AA0-E197673DAA3C}"/>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F24A96C1-937B-4B75-AD88-7A091BF57702}"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254C401D-6434-4E09-9493-B0B405298E57}"/>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6BE963FA-EF60-4769-9919-89BEBDF4970E}"/>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The reason TLC NAND is slower than MLC or SLC has to do with how data moves in and out of the NAND cell. With SLC NAND, the controller only needs to know if the bit is a 0 or a 1. With MLC NAND, the cell may have four values — 00, 01, 10, or 11. With TLC NAND, the cell can have eight values. Reading the proper value out of the cell requires the memory controller to use a precise voltage to ascertain whether any particular cell is charged.</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58</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58</a:t>
            </a:fld>
            <a:endParaRPr lang="uk-UA"/>
          </a:p>
        </p:txBody>
      </p:sp>
    </p:spTree>
    <p:extLst>
      <p:ext uri="{BB962C8B-B14F-4D97-AF65-F5344CB8AC3E}">
        <p14:creationId xmlns:p14="http://schemas.microsoft.com/office/powerpoint/2010/main" val="7728020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One advantage of this system should be immediately obvious. Because SSDs have no moving parts, they can operate at speeds far above those of a typical HDD. The following chart shows the access latency for typical storage mediums given in microseconds.</a:t>
            </a:r>
          </a:p>
          <a:p>
            <a:r>
              <a:rPr lang="en-US" sz="2000" b="0" i="0" u="none" strike="noStrike" kern="1200" cap="none" dirty="0" smtClean="0">
                <a:ln>
                  <a:noFill/>
                </a:ln>
                <a:effectLst/>
                <a:highlight>
                  <a:scrgbClr r="0" g="0" b="0">
                    <a:alpha val="0"/>
                  </a:scrgbClr>
                </a:highlight>
                <a:latin typeface="Liberation Sans" pitchFamily="18"/>
              </a:rPr>
              <a:t>There are two things to notice in the above chart. First, note how adding more bits per cell of NAND has a significant impact on the memory’s performance. It’s worse for writes as opposed to reads — typical triple-level-cell (TLC) latency is 4x worse compared with single-level cell (SLC) NAND for reads, but 6x worse for writes. Erase latencies are also significantly impacted. The impact isn’t proportional, either — TLC NAND is nearly twice as slow as MLC NAND, despite holding just 50% more data (three bits per cell, instead of two).</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59</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59</a:t>
            </a:fld>
            <a:endParaRPr lang="uk-UA"/>
          </a:p>
        </p:txBody>
      </p:sp>
    </p:spTree>
    <p:extLst>
      <p:ext uri="{BB962C8B-B14F-4D97-AF65-F5344CB8AC3E}">
        <p14:creationId xmlns:p14="http://schemas.microsoft.com/office/powerpoint/2010/main" val="5604110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A NAND flash SSD is able to endure only a limited number of write cycles. The program/erase process causes a deterioration of the oxide layer that traps electrons in a NAND flash memory cell, and the SSD will eventually become unreliable, wear out and lose its ability to store data.</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60</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60</a:t>
            </a:fld>
            <a:endParaRPr lang="uk-UA"/>
          </a:p>
        </p:txBody>
      </p:sp>
    </p:spTree>
    <p:extLst>
      <p:ext uri="{BB962C8B-B14F-4D97-AF65-F5344CB8AC3E}">
        <p14:creationId xmlns:p14="http://schemas.microsoft.com/office/powerpoint/2010/main" val="5655540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Where it gets interesting is if you want to update the data you just wrote. There is no update operation for flash, no undo or rewind mechanism for changing what is currently in place, just the </a:t>
            </a:r>
            <a:r>
              <a:rPr lang="en-US" sz="2000" b="1" i="0" u="none" strike="noStrike" kern="1200" cap="none" dirty="0" smtClean="0">
                <a:ln>
                  <a:noFill/>
                </a:ln>
                <a:effectLst/>
                <a:highlight>
                  <a:scrgbClr r="0" g="0" b="0">
                    <a:alpha val="0"/>
                  </a:scrgbClr>
                </a:highlight>
                <a:latin typeface="Liberation Sans" pitchFamily="18"/>
              </a:rPr>
              <a:t>erase</a:t>
            </a:r>
            <a:r>
              <a:rPr lang="en-US" sz="2000" b="0" i="0" u="none" strike="noStrike" kern="1200" cap="none" dirty="0" smtClean="0">
                <a:ln>
                  <a:noFill/>
                </a:ln>
                <a:effectLst/>
                <a:highlight>
                  <a:scrgbClr r="0" g="0" b="0">
                    <a:alpha val="0"/>
                  </a:scrgbClr>
                </a:highlight>
                <a:latin typeface="Liberation Sans" pitchFamily="18"/>
              </a:rPr>
              <a:t> operation</a:t>
            </a:r>
          </a:p>
          <a:p>
            <a:r>
              <a:rPr lang="en-US" sz="2000" b="0" i="0" u="none" strike="noStrike" kern="1200" cap="none" dirty="0" smtClean="0">
                <a:ln>
                  <a:noFill/>
                </a:ln>
                <a:effectLst/>
                <a:highlight>
                  <a:scrgbClr r="0" g="0" b="0">
                    <a:alpha val="0"/>
                  </a:scrgbClr>
                </a:highlight>
                <a:latin typeface="Liberation Sans" pitchFamily="18"/>
              </a:rPr>
              <a:t>An erase operation on a flash chip clears the data from </a:t>
            </a:r>
            <a:r>
              <a:rPr lang="en-US" sz="2000" b="0" i="0" u="sng" strike="noStrike" kern="1200" cap="none" dirty="0" smtClean="0">
                <a:ln>
                  <a:noFill/>
                </a:ln>
                <a:effectLst/>
                <a:highlight>
                  <a:scrgbClr r="0" g="0" b="0">
                    <a:alpha val="0"/>
                  </a:scrgbClr>
                </a:highlight>
                <a:latin typeface="Liberation Sans" pitchFamily="18"/>
              </a:rPr>
              <a:t>all pages in the block</a:t>
            </a:r>
            <a:r>
              <a:rPr lang="en-US" sz="2000" b="0" i="0" u="none" strike="noStrike" kern="1200" cap="none" dirty="0" smtClean="0">
                <a:ln>
                  <a:noFill/>
                </a:ln>
                <a:effectLst/>
                <a:highlight>
                  <a:scrgbClr r="0" g="0" b="0">
                    <a:alpha val="0"/>
                  </a:scrgbClr>
                </a:highlight>
                <a:latin typeface="Liberation Sans" pitchFamily="18"/>
              </a:rPr>
              <a:t>, so if some of the other pages contain active data (stuff you want to keep) you either have to copy it elsewhere first or hold off from doing the erase.</a:t>
            </a:r>
          </a:p>
          <a:p>
            <a:endParaRPr lang="en-US" sz="2000" b="0" i="0" u="none" strike="noStrike" kern="1200" cap="none" dirty="0" smtClean="0">
              <a:ln>
                <a:noFill/>
              </a:ln>
              <a:effectLst/>
              <a:highlight>
                <a:scrgbClr r="0" g="0" b="0">
                  <a:alpha val="0"/>
                </a:scrgbClr>
              </a:highlight>
              <a:latin typeface="Liberation Sans" pitchFamily="18"/>
            </a:endParaRPr>
          </a:p>
          <a:p>
            <a:r>
              <a:rPr lang="en-US" sz="2000" b="0" i="0" u="none" strike="noStrike" kern="1200" cap="none" dirty="0" smtClean="0">
                <a:ln>
                  <a:noFill/>
                </a:ln>
                <a:effectLst/>
                <a:highlight>
                  <a:scrgbClr r="0" g="0" b="0">
                    <a:alpha val="0"/>
                  </a:scrgbClr>
                </a:highlight>
                <a:latin typeface="Liberation Sans" pitchFamily="18"/>
              </a:rPr>
              <a:t>The important bit here is that program operations (i.e. writes) take place to a page, which might typically be 8-16KB in size, while erase operations take place to a block, which might be 4-8MB in size. Since a block needs to be erased before it can be programmed again (*sort of, I’m </a:t>
            </a:r>
            <a:r>
              <a:rPr lang="en-US" sz="2000" b="0" i="0" u="none" strike="noStrike" kern="1200" cap="none" dirty="0" err="1" smtClean="0">
                <a:ln>
                  <a:noFill/>
                </a:ln>
                <a:effectLst/>
                <a:highlight>
                  <a:scrgbClr r="0" g="0" b="0">
                    <a:alpha val="0"/>
                  </a:scrgbClr>
                </a:highlight>
                <a:latin typeface="Liberation Sans" pitchFamily="18"/>
              </a:rPr>
              <a:t>generalising</a:t>
            </a:r>
            <a:r>
              <a:rPr lang="en-US" sz="2000" b="0" i="0" u="none" strike="noStrike" kern="1200" cap="none" dirty="0" smtClean="0">
                <a:ln>
                  <a:noFill/>
                </a:ln>
                <a:effectLst/>
                <a:highlight>
                  <a:scrgbClr r="0" g="0" b="0">
                    <a:alpha val="0"/>
                  </a:scrgbClr>
                </a:highlight>
                <a:latin typeface="Liberation Sans" pitchFamily="18"/>
              </a:rPr>
              <a:t> to make this easier), all of the pages in a block need to be candidates for erasure before this can happen.</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61</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61</a:t>
            </a:fld>
            <a:endParaRPr lang="uk-UA"/>
          </a:p>
        </p:txBody>
      </p:sp>
    </p:spTree>
    <p:extLst>
      <p:ext uri="{BB962C8B-B14F-4D97-AF65-F5344CB8AC3E}">
        <p14:creationId xmlns:p14="http://schemas.microsoft.com/office/powerpoint/2010/main" val="15302571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r>
              <a:rPr lang="en-US" sz="2000" b="0" i="0" u="none" strike="noStrike" kern="1200" cap="none" dirty="0" smtClean="0">
                <a:ln>
                  <a:noFill/>
                </a:ln>
                <a:effectLst/>
                <a:highlight>
                  <a:scrgbClr r="0" g="0" b="0">
                    <a:alpha val="0"/>
                  </a:scrgbClr>
                </a:highlight>
                <a:latin typeface="Liberation Sans" pitchFamily="18"/>
              </a:rPr>
              <a:t>Note in this example, the drive has taken advantage of the fact that it can write very quickly to empty pages by writing new values for the first four blocks (A’-D’). It’s also written two new blocks, E and H. Blocks A-D are now marked as stale, meaning they contain information the drive has marked as out-of-date. During an idle period, the SSD will move the fresh pages over to a new block, erase the old block, and mark it as free space. This means the next time the SSD needs to perform a write, it can write directly to the now-empty Block X, rather than performing the program/erase cycle.</a:t>
            </a:r>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62</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62</a:t>
            </a:fld>
            <a:endParaRPr lang="uk-UA"/>
          </a:p>
        </p:txBody>
      </p:sp>
    </p:spTree>
    <p:extLst>
      <p:ext uri="{BB962C8B-B14F-4D97-AF65-F5344CB8AC3E}">
        <p14:creationId xmlns:p14="http://schemas.microsoft.com/office/powerpoint/2010/main" val="13517460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cap="none" dirty="0" smtClean="0">
                <a:ln>
                  <a:noFill/>
                </a:ln>
                <a:effectLst/>
                <a:highlight>
                  <a:scrgbClr r="0" g="0" b="0">
                    <a:alpha val="0"/>
                  </a:scrgbClr>
                </a:highlight>
                <a:latin typeface="Liberation Sans" pitchFamily="18"/>
              </a:rPr>
              <a:t>There is a slight disconnect between operating systems and storage devices. An operating system "deletes" an HDD file by noting its clusters as free in a table. The OS doesn't need to tell the HDD anything about the deletion -- the HDD will overwrite the freed clusters on the disk as needed.</a:t>
            </a:r>
          </a:p>
          <a:p>
            <a:r>
              <a:rPr lang="en-US" sz="2000" b="0" i="0" u="none" strike="noStrike" kern="1200" cap="none" dirty="0" smtClean="0">
                <a:ln>
                  <a:noFill/>
                </a:ln>
                <a:effectLst/>
                <a:highlight>
                  <a:scrgbClr r="0" g="0" b="0">
                    <a:alpha val="0"/>
                  </a:scrgbClr>
                </a:highlight>
                <a:latin typeface="Liberation Sans" pitchFamily="18"/>
              </a:rPr>
              <a:t>Flash memory and SSDs don't work the same way. Flash only realizes that a page is old when a new write is attempted. Only then will the old data be marked for discard and the new data will be written to that location. In other words, if you erase a file in flash memory, the OS may think that space is free, but the SSD will continue to hold and move the pages of that old file until a new file tries to use that space. Until then, SSDs incur more erase cycles and slower writes because they are still carrying that old data.</a:t>
            </a:r>
          </a:p>
          <a:p>
            <a:r>
              <a:rPr lang="en-US" sz="2000" b="0" i="0" u="none" strike="noStrike" kern="1200" cap="none" dirty="0" smtClean="0">
                <a:ln>
                  <a:noFill/>
                </a:ln>
                <a:effectLst/>
                <a:highlight>
                  <a:scrgbClr r="0" g="0" b="0">
                    <a:alpha val="0"/>
                  </a:scrgbClr>
                </a:highlight>
                <a:latin typeface="Liberation Sans" pitchFamily="18"/>
              </a:rPr>
              <a:t>The </a:t>
            </a:r>
            <a:r>
              <a:rPr lang="en-US" sz="2000" b="0" i="0" u="sng" strike="noStrike" kern="1200" cap="none" dirty="0" smtClean="0">
                <a:ln>
                  <a:noFill/>
                </a:ln>
                <a:effectLst/>
                <a:highlight>
                  <a:scrgbClr r="0" g="0" b="0">
                    <a:alpha val="0"/>
                  </a:scrgbClr>
                </a:highlight>
                <a:latin typeface="Liberation Sans" pitchFamily="18"/>
                <a:hlinkClick r:id="rId3"/>
              </a:rPr>
              <a:t>TRIM function</a:t>
            </a:r>
            <a:r>
              <a:rPr lang="en-US" sz="2000" b="0" i="0" u="none" strike="noStrike" kern="1200" cap="none" dirty="0" smtClean="0">
                <a:ln>
                  <a:noFill/>
                </a:ln>
                <a:effectLst/>
                <a:highlight>
                  <a:scrgbClr r="0" g="0" b="0">
                    <a:alpha val="0"/>
                  </a:scrgbClr>
                </a:highlight>
                <a:latin typeface="Liberation Sans" pitchFamily="18"/>
              </a:rPr>
              <a:t> allows an operating system to tell the flash controller that certain data pages are outdated or invalid, and the garbage collection process can skip the old data instead of retaining it. TRIM allows the SSD to recognize freed space much sooner, recover that freed space earlier, collect garbage more effectively, and run more efficiently.</a:t>
            </a:r>
          </a:p>
          <a:p>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63</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63</a:t>
            </a:fld>
            <a:endParaRPr lang="uk-UA"/>
          </a:p>
        </p:txBody>
      </p:sp>
    </p:spTree>
    <p:extLst>
      <p:ext uri="{BB962C8B-B14F-4D97-AF65-F5344CB8AC3E}">
        <p14:creationId xmlns:p14="http://schemas.microsoft.com/office/powerpoint/2010/main" val="9257497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FEAB3B19-248B-4B90-AB36-B2D964846CCB}"/>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C5B8D903-430A-4084-A383-5EA1711D3729}"/>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04659ABC-E44D-4F93-81F1-10A9CA54FA60}"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64</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EF226B7D-4137-4D37-AB21-18049EB6B993}"/>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684689D-19D3-4BD6-A98B-3C2F23A6892F}"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64</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AC9EAFAB-CAD0-4490-94DA-176C928C44DA}"/>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0FB6083E-9267-4C53-B17D-B7266680EF79}"/>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8129F5C5-7F7A-4521-ACB7-2E2B51A3659C}"/>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30538D9E-E42D-4C45-B24F-0A4F6325CCF7}"/>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0765B88C-8989-4FDE-8D27-BAD40EE263A3}"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65</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7D6E4D9D-0F41-4A11-8BAC-E4354ED8BED8}"/>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381C70E-B513-43D8-8AF4-29FDC39F3E06}"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65</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36654C05-82E6-4FC0-8E83-961D48CCABA5}"/>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F521FB76-87A6-4A57-B996-4C5F58A8CEA1}"/>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59EA846E-8DE1-4E34-A1E7-6CCFC5132C25}"/>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E9829E32-A06F-42E6-BAB4-F739CA1E032D}"/>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0E6FD7D7-84A8-40D3-88D1-DFE4F3B122E2}"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66</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6B0B9C28-D79C-4A26-8A99-E7B33AA7FAFD}"/>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730104-2A74-4D87-819D-048327CD92EF}"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66</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DF6E66B2-A2A5-4547-AC29-44AA08EA5935}"/>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DA89C0EB-EED0-466A-A0BF-5293477B4E98}"/>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749FF3CA-BC07-4589-88F5-CC99459831B3}"/>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A59E7A27-98D7-4D71-A5B0-B56B85F8AB2B}"/>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FAEBD20-F653-4F86-8056-BF061B80B151}"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67</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7403514E-3B93-44DF-8763-F0E3C625AA7B}"/>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5761E1D-F673-4481-95D2-70F6716ACFFA}"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67</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8A346FE2-8955-4ECB-BDA8-DC2B93CA2D9E}"/>
              </a:ext>
            </a:extLst>
          </p:cNvPr>
          <p:cNvSpPr>
            <a:spLocks noGrp="1" noRot="1" noChangeAspect="1" noResize="1"/>
          </p:cNvSpPr>
          <p:nvPr>
            <p:ph type="sldImg"/>
          </p:nvPr>
        </p:nvSpPr>
        <p:spPr>
          <a:xfrm>
            <a:off x="573088" y="812800"/>
            <a:ext cx="6413500" cy="4008438"/>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009E44E8-7CBF-4F2A-A9BD-5192AF38A69B}"/>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i="0" u="none" strike="noStrike" kern="1200" cap="none" dirty="0" smtClean="0">
                <a:ln>
                  <a:noFill/>
                </a:ln>
                <a:effectLst/>
                <a:highlight>
                  <a:scrgbClr r="0" g="0" b="0">
                    <a:alpha val="0"/>
                  </a:scrgbClr>
                </a:highlight>
                <a:latin typeface="Liberation Sans" pitchFamily="18"/>
              </a:rPr>
              <a:t>DCM</a:t>
            </a:r>
            <a:r>
              <a:rPr lang="en-US" sz="2000" b="0" i="0" u="none" strike="noStrike" kern="1200" cap="none" dirty="0" smtClean="0">
                <a:ln>
                  <a:noFill/>
                </a:ln>
                <a:effectLst/>
                <a:highlight>
                  <a:scrgbClr r="0" g="0" b="0">
                    <a:alpha val="0"/>
                  </a:scrgbClr>
                </a:highlight>
                <a:latin typeface="Liberation Sans" pitchFamily="18"/>
              </a:rPr>
              <a:t>: An organization may classify data as Restricted, Private or Public. In this instance, public data represents the least-sensitive data with the lowest security requirements, while restricted data is in the</a:t>
            </a:r>
            <a:r>
              <a:rPr lang="en-US" sz="2000" b="0" i="0" u="none" strike="noStrike" kern="1200" cap="none" baseline="0" dirty="0" smtClean="0">
                <a:ln>
                  <a:noFill/>
                </a:ln>
                <a:effectLst/>
                <a:highlight>
                  <a:scrgbClr r="0" g="0" b="0">
                    <a:alpha val="0"/>
                  </a:scrgbClr>
                </a:highlight>
                <a:latin typeface="Liberation Sans" pitchFamily="18"/>
              </a:rPr>
              <a:t> </a:t>
            </a:r>
            <a:r>
              <a:rPr lang="en-US" sz="2000" b="0" i="0" u="none" strike="noStrike" kern="1200" cap="none" dirty="0" smtClean="0">
                <a:ln>
                  <a:noFill/>
                </a:ln>
                <a:effectLst/>
                <a:highlight>
                  <a:scrgbClr r="0" g="0" b="0">
                    <a:alpha val="0"/>
                  </a:scrgbClr>
                </a:highlight>
                <a:latin typeface="Liberation Sans" pitchFamily="18"/>
              </a:rPr>
              <a:t>highest security classification and represents the most sensitive data</a:t>
            </a:r>
          </a:p>
          <a:p>
            <a:endParaRPr lang="en-US" sz="2000" b="0" i="0" u="none" strike="noStrike" kern="1200" cap="none" dirty="0" smtClean="0">
              <a:ln>
                <a:noFill/>
              </a:ln>
              <a:effectLst/>
              <a:highlight>
                <a:scrgbClr r="0" g="0" b="0">
                  <a:alpha val="0"/>
                </a:scrgbClr>
              </a:highlight>
              <a:latin typeface="Liberation Sans" pitchFamily="18"/>
            </a:endParaRPr>
          </a:p>
          <a:p>
            <a:pPr marL="216000" marR="0" indent="-216000" defTabSz="914400" eaLnBrk="1" fontAlgn="auto" latinLnBrk="0" hangingPunct="0">
              <a:lnSpc>
                <a:spcPct val="100000"/>
              </a:lnSpc>
              <a:spcBef>
                <a:spcPts val="0"/>
              </a:spcBef>
              <a:spcAft>
                <a:spcPts val="0"/>
              </a:spcAft>
              <a:buClrTx/>
              <a:buSzTx/>
              <a:buFontTx/>
              <a:buNone/>
              <a:tabLst/>
              <a:defRPr/>
            </a:pPr>
            <a:r>
              <a:rPr lang="en-US" sz="2000" b="1" i="0" u="none" strike="noStrike" kern="1200" cap="none" dirty="0" smtClean="0">
                <a:ln>
                  <a:noFill/>
                </a:ln>
                <a:effectLst/>
                <a:highlight>
                  <a:scrgbClr r="0" g="0" b="0">
                    <a:alpha val="0"/>
                  </a:scrgbClr>
                </a:highlight>
                <a:latin typeface="Liberation Sans" pitchFamily="18"/>
              </a:rPr>
              <a:t>DLP</a:t>
            </a:r>
            <a:r>
              <a:rPr lang="en-US" sz="2000" b="0" i="0" u="none" strike="noStrike" kern="1200" cap="none" dirty="0" smtClean="0">
                <a:ln>
                  <a:noFill/>
                </a:ln>
                <a:effectLst/>
                <a:highlight>
                  <a:scrgbClr r="0" g="0" b="0">
                    <a:alpha val="0"/>
                  </a:scrgbClr>
                </a:highlight>
                <a:latin typeface="Liberation Sans" pitchFamily="18"/>
              </a:rPr>
              <a:t>: Four recommended stages for DLM include: 1) Data acquisition and capture; 2) Data backup and recovery; 3) Data management and maintenance; 4) Data retention and secure destruction</a:t>
            </a:r>
          </a:p>
          <a:p>
            <a:endParaRPr lang="en-US" dirty="0" smtClean="0"/>
          </a:p>
          <a:p>
            <a:pPr marL="216000" marR="0" indent="-216000" defTabSz="914400" eaLnBrk="1" fontAlgn="auto" latinLnBrk="0" hangingPunct="0">
              <a:lnSpc>
                <a:spcPct val="100000"/>
              </a:lnSpc>
              <a:spcBef>
                <a:spcPts val="0"/>
              </a:spcBef>
              <a:spcAft>
                <a:spcPts val="0"/>
              </a:spcAft>
              <a:buClrTx/>
              <a:buSzTx/>
              <a:buFontTx/>
              <a:buNone/>
              <a:tabLst/>
              <a:defRPr/>
            </a:pPr>
            <a:r>
              <a:rPr lang="en-US" b="1" dirty="0" smtClean="0"/>
              <a:t>ISKE</a:t>
            </a:r>
            <a:r>
              <a:rPr lang="en-US" dirty="0" smtClean="0"/>
              <a:t>: </a:t>
            </a:r>
            <a:r>
              <a:rPr lang="en-US" sz="2000" b="0" i="0" u="none" strike="noStrike" kern="1200" cap="none" dirty="0" err="1" smtClean="0">
                <a:ln>
                  <a:noFill/>
                </a:ln>
                <a:effectLst/>
                <a:highlight>
                  <a:scrgbClr r="0" g="0" b="0">
                    <a:alpha val="0"/>
                  </a:scrgbClr>
                </a:highlight>
                <a:latin typeface="Liberation Sans" pitchFamily="18"/>
              </a:rPr>
              <a:t>teabe</a:t>
            </a:r>
            <a:r>
              <a:rPr lang="en-US" sz="2000" b="0" i="0" u="none" strike="noStrike" kern="1200" cap="none" dirty="0" smtClean="0">
                <a:ln>
                  <a:noFill/>
                </a:ln>
                <a:effectLst/>
                <a:highlight>
                  <a:scrgbClr r="0" g="0" b="0">
                    <a:alpha val="0"/>
                  </a:scrgbClr>
                </a:highlight>
                <a:latin typeface="Liberation Sans" pitchFamily="18"/>
              </a:rPr>
              <a:t> </a:t>
            </a:r>
            <a:r>
              <a:rPr lang="en-US" sz="2000" b="0" i="0" u="none" strike="noStrike" kern="1200" cap="none" dirty="0" err="1" smtClean="0">
                <a:ln>
                  <a:noFill/>
                </a:ln>
                <a:effectLst/>
                <a:highlight>
                  <a:scrgbClr r="0" g="0" b="0">
                    <a:alpha val="0"/>
                  </a:scrgbClr>
                </a:highlight>
                <a:latin typeface="Liberation Sans" pitchFamily="18"/>
              </a:rPr>
              <a:t>käideldavus</a:t>
            </a:r>
            <a:r>
              <a:rPr lang="en-US" sz="2000" b="0" i="0" u="none" strike="noStrike" kern="1200" cap="none" dirty="0" smtClean="0">
                <a:ln>
                  <a:noFill/>
                </a:ln>
                <a:effectLst/>
                <a:highlight>
                  <a:scrgbClr r="0" g="0" b="0">
                    <a:alpha val="0"/>
                  </a:scrgbClr>
                </a:highlight>
                <a:latin typeface="Liberation Sans" pitchFamily="18"/>
              </a:rPr>
              <a:t> (K), </a:t>
            </a:r>
            <a:r>
              <a:rPr lang="en-US" sz="2000" b="0" i="0" u="none" strike="noStrike" kern="1200" cap="none" dirty="0" err="1" smtClean="0">
                <a:ln>
                  <a:noFill/>
                </a:ln>
                <a:effectLst/>
                <a:highlight>
                  <a:scrgbClr r="0" g="0" b="0">
                    <a:alpha val="0"/>
                  </a:scrgbClr>
                </a:highlight>
                <a:latin typeface="Liberation Sans" pitchFamily="18"/>
              </a:rPr>
              <a:t>teabe</a:t>
            </a:r>
            <a:r>
              <a:rPr lang="en-US" sz="2000" b="0" i="0" u="none" strike="noStrike" kern="1200" cap="none" dirty="0" smtClean="0">
                <a:ln>
                  <a:noFill/>
                </a:ln>
                <a:effectLst/>
                <a:highlight>
                  <a:scrgbClr r="0" g="0" b="0">
                    <a:alpha val="0"/>
                  </a:scrgbClr>
                </a:highlight>
                <a:latin typeface="Liberation Sans" pitchFamily="18"/>
              </a:rPr>
              <a:t> </a:t>
            </a:r>
            <a:r>
              <a:rPr lang="en-US" sz="2000" b="0" i="0" u="none" strike="noStrike" kern="1200" cap="none" dirty="0" err="1" smtClean="0">
                <a:ln>
                  <a:noFill/>
                </a:ln>
                <a:effectLst/>
                <a:highlight>
                  <a:scrgbClr r="0" g="0" b="0">
                    <a:alpha val="0"/>
                  </a:scrgbClr>
                </a:highlight>
                <a:latin typeface="Liberation Sans" pitchFamily="18"/>
              </a:rPr>
              <a:t>terviklus</a:t>
            </a:r>
            <a:r>
              <a:rPr lang="en-US" sz="2000" b="0" i="0" u="none" strike="noStrike" kern="1200" cap="none" dirty="0" smtClean="0">
                <a:ln>
                  <a:noFill/>
                </a:ln>
                <a:effectLst/>
                <a:highlight>
                  <a:scrgbClr r="0" g="0" b="0">
                    <a:alpha val="0"/>
                  </a:scrgbClr>
                </a:highlight>
                <a:latin typeface="Liberation Sans" pitchFamily="18"/>
              </a:rPr>
              <a:t> (T), </a:t>
            </a:r>
            <a:r>
              <a:rPr lang="en-US" sz="2000" b="0" i="0" u="none" strike="noStrike" kern="1200" cap="none" dirty="0" err="1" smtClean="0">
                <a:ln>
                  <a:noFill/>
                </a:ln>
                <a:effectLst/>
                <a:highlight>
                  <a:scrgbClr r="0" g="0" b="0">
                    <a:alpha val="0"/>
                  </a:scrgbClr>
                </a:highlight>
                <a:latin typeface="Liberation Sans" pitchFamily="18"/>
              </a:rPr>
              <a:t>teabe</a:t>
            </a:r>
            <a:r>
              <a:rPr lang="en-US" sz="2000" b="0" i="0" u="none" strike="noStrike" kern="1200" cap="none" dirty="0" smtClean="0">
                <a:ln>
                  <a:noFill/>
                </a:ln>
                <a:effectLst/>
                <a:highlight>
                  <a:scrgbClr r="0" g="0" b="0">
                    <a:alpha val="0"/>
                  </a:scrgbClr>
                </a:highlight>
                <a:latin typeface="Liberation Sans" pitchFamily="18"/>
              </a:rPr>
              <a:t> </a:t>
            </a:r>
            <a:r>
              <a:rPr lang="en-US" sz="2000" b="0" i="0" u="none" strike="noStrike" kern="1200" cap="none" dirty="0" err="1" smtClean="0">
                <a:ln>
                  <a:noFill/>
                </a:ln>
                <a:effectLst/>
                <a:highlight>
                  <a:scrgbClr r="0" g="0" b="0">
                    <a:alpha val="0"/>
                  </a:scrgbClr>
                </a:highlight>
                <a:latin typeface="Liberation Sans" pitchFamily="18"/>
              </a:rPr>
              <a:t>konfidentsiaalsus</a:t>
            </a:r>
            <a:r>
              <a:rPr lang="en-US" sz="2000" b="0" i="0" u="none" strike="noStrike" kern="1200" cap="none" dirty="0" smtClean="0">
                <a:ln>
                  <a:noFill/>
                </a:ln>
                <a:effectLst/>
                <a:highlight>
                  <a:scrgbClr r="0" g="0" b="0">
                    <a:alpha val="0"/>
                  </a:scrgbClr>
                </a:highlight>
                <a:latin typeface="Liberation Sans" pitchFamily="18"/>
              </a:rPr>
              <a:t> (S) </a:t>
            </a:r>
            <a:endParaRPr lang="en-US" dirty="0" smtClean="0"/>
          </a:p>
          <a:p>
            <a:endParaRPr lang="en-US" dirty="0"/>
          </a:p>
        </p:txBody>
      </p:sp>
      <p:sp>
        <p:nvSpPr>
          <p:cNvPr id="4" name="Slide Number Placeholder 3"/>
          <p:cNvSpPr>
            <a:spLocks noGrp="1"/>
          </p:cNvSpPr>
          <p:nvPr>
            <p:ph type="sldNum" sz="quarter" idx="10"/>
          </p:nvPr>
        </p:nvSpPr>
        <p:spPr/>
        <p:txBody>
          <a:bodyPr/>
          <a:lstStyle/>
          <a:p>
            <a:pPr lvl="0"/>
            <a:fld id="{D6AB68E9-FCA7-4BD6-8882-833802BB06C7}" type="slidenum">
              <a:rPr lang="uk-UA" smtClean="0"/>
              <a:t>6</a:t>
            </a:fld>
            <a:endParaRPr lang="uk-UA"/>
          </a:p>
        </p:txBody>
      </p:sp>
      <p:sp>
        <p:nvSpPr>
          <p:cNvPr id="5" name="Slide Number Placeholder 4"/>
          <p:cNvSpPr>
            <a:spLocks noGrp="1"/>
          </p:cNvSpPr>
          <p:nvPr>
            <p:ph type="sldNum" sz="quarter" idx="11"/>
          </p:nvPr>
        </p:nvSpPr>
        <p:spPr/>
        <p:txBody>
          <a:bodyPr/>
          <a:lstStyle/>
          <a:p>
            <a:fld id="{C854CBA6-518E-4626-A0CC-127E402EC051}" type="slidenum">
              <a:rPr lang="uk-UA" smtClean="0"/>
              <a:t>6</a:t>
            </a:fld>
            <a:endParaRPr lang="uk-UA"/>
          </a:p>
        </p:txBody>
      </p:sp>
    </p:spTree>
    <p:extLst>
      <p:ext uri="{BB962C8B-B14F-4D97-AF65-F5344CB8AC3E}">
        <p14:creationId xmlns:p14="http://schemas.microsoft.com/office/powerpoint/2010/main" val="1642873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407E84DC-91FA-44D5-B9F8-178087D565DC}"/>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7A787574-8815-406A-8536-942AB2619E42}"/>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4DDB218B-6425-43AD-9412-0C3080BAAB73}"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7</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278F42FA-4D88-45A7-AD8E-DD5DA1FB8D6B}"/>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15EEB49E-58E4-4C2E-9A08-BDAC76CCF4F9}"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9DB819D6-5DA5-4AA4-BE98-9215398A9A3E}"/>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D0F0796B-6A81-49C9-AE89-35F139812C2A}"/>
              </a:ext>
            </a:extLst>
          </p:cNvPr>
          <p:cNvSpPr txBox="1">
            <a:spLocks noGrp="1"/>
          </p:cNvSpPr>
          <p:nvPr>
            <p:ph type="body" sz="quarter" idx="1"/>
          </p:nvPr>
        </p:nvSpPr>
        <p:spPr>
          <a:xfrm>
            <a:off x="756000" y="5078520"/>
            <a:ext cx="6047640" cy="4811040"/>
          </a:xfrm>
          <a:noFill/>
          <a:ln>
            <a:noFill/>
          </a:ln>
        </p:spPr>
        <p:txBody>
          <a:bodyPr lIns="0" tIns="0" rIns="0" bIns="0">
            <a:spAutoFit/>
          </a:bodyPr>
          <a:lstStyle/>
          <a:p>
            <a:r>
              <a:rPr lang="en-US" sz="2000" b="1" i="1" u="none" strike="noStrike" kern="1200" cap="none" dirty="0" smtClean="0">
                <a:ln>
                  <a:noFill/>
                </a:ln>
                <a:effectLst/>
                <a:highlight>
                  <a:scrgbClr r="0" g="0" b="0">
                    <a:alpha val="0"/>
                  </a:scrgbClr>
                </a:highlight>
                <a:latin typeface="Liberation Sans" pitchFamily="18"/>
              </a:rPr>
              <a:t>The creation and/or acquisition of the data.</a:t>
            </a:r>
          </a:p>
          <a:p>
            <a:r>
              <a:rPr lang="en-US" sz="2000" b="1" i="1" u="none" strike="noStrike" kern="1200" cap="none" dirty="0" smtClean="0">
                <a:ln>
                  <a:noFill/>
                </a:ln>
                <a:effectLst/>
                <a:highlight>
                  <a:scrgbClr r="0" g="0" b="0">
                    <a:alpha val="0"/>
                  </a:scrgbClr>
                </a:highlight>
                <a:latin typeface="Liberation Sans" pitchFamily="18"/>
              </a:rPr>
              <a:t>The publication of the data.</a:t>
            </a:r>
            <a:r>
              <a:rPr lang="en-US" sz="2000" b="0" i="1" u="none" strike="noStrike" kern="1200" cap="none" dirty="0" smtClean="0">
                <a:ln>
                  <a:noFill/>
                </a:ln>
                <a:effectLst/>
                <a:highlight>
                  <a:scrgbClr r="0" g="0" b="0">
                    <a:alpha val="0"/>
                  </a:scrgbClr>
                </a:highlight>
                <a:latin typeface="Liberation Sans" pitchFamily="18"/>
              </a:rPr>
              <a:t> </a:t>
            </a:r>
          </a:p>
          <a:p>
            <a:r>
              <a:rPr lang="en-US" sz="2000" b="1" i="1" u="none" strike="noStrike" kern="1200" cap="none" dirty="0" smtClean="0">
                <a:ln>
                  <a:noFill/>
                </a:ln>
                <a:effectLst/>
                <a:highlight>
                  <a:scrgbClr r="0" g="0" b="0">
                    <a:alpha val="0"/>
                  </a:scrgbClr>
                </a:highlight>
                <a:latin typeface="Liberation Sans" pitchFamily="18"/>
              </a:rPr>
              <a:t>The retention and/or removal of the data.</a:t>
            </a:r>
            <a:endParaRPr lang="et-EE" sz="281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BEEB812C-3400-47BC-87EA-E466D6A24CAA}"/>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9F64BAF6-2542-43EC-B8EB-E543179F54CC}"/>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2F833CEA-AD76-4570-81A8-77B734C125D4}"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9</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B7F8C5FB-BB90-4F95-AEC7-1E6CC9BE56FD}"/>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5AF854A1-D6BF-4E43-8450-1D6EF5E154A2}"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63CE818C-1269-4096-A3B2-33B170E933FB}"/>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FB254390-818B-4C39-90C6-B1DCD804799E}"/>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2A36D521-1D62-4B2C-8F94-9C93C5F5A833}"/>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90DEC9C-D74F-415E-AB53-C638E8634A66}"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C5C87847-5628-4FCA-B1A4-607C9029ACBE}"/>
              </a:ext>
            </a:extLst>
          </p:cNvPr>
          <p:cNvSpPr txBox="1">
            <a:spLocks noGrp="1"/>
          </p:cNvSpPr>
          <p:nvPr/>
        </p:nvSpPr>
        <p:spPr>
          <a:xfrm>
            <a:off x="4278960" y="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63E7A954-1D8E-423E-BBC0-A0E40BFADF46}" type="slidenum">
              <a:rPr kumimoji="0" lang="et-EE"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10</a:t>
            </a:fld>
            <a:endParaRPr kumimoji="0" lang="et-EE"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11" name="Slide Number Placeholder 6">
            <a:extLst>
              <a:ext uri="{FF2B5EF4-FFF2-40B4-BE49-F238E27FC236}">
                <a16:creationId xmlns="" xmlns:a16="http://schemas.microsoft.com/office/drawing/2014/main" id="{B67FF3D6-A5EA-415A-8F61-EF76FD88EF63}"/>
              </a:ext>
            </a:extLst>
          </p:cNvPr>
          <p:cNvSpPr txBox="1">
            <a:spLocks noGrp="1"/>
          </p:cNvSpPr>
          <p:nvPr/>
        </p:nvSpPr>
        <p:spPr>
          <a:xfrm>
            <a:off x="4278960" y="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1DBC934E-3C0A-4A6D-9D12-86EB79F8132C}" type="slidenum">
              <a:rPr kumimoji="0" lang="en-US" sz="1400" b="0" i="0" u="none" strike="noStrike" kern="1200" cap="none" spc="0" normalizeH="0" baseline="0" noProof="0" smtClean="0">
                <a:ln>
                  <a:noFill/>
                </a:ln>
                <a:solidFill>
                  <a:schemeClr val="tx1"/>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schemeClr val="tx1"/>
              </a:solidFill>
              <a:effectLst/>
              <a:uLnTx/>
              <a:uFillTx/>
              <a:latin typeface="Liberation Serif" pitchFamily="18"/>
              <a:ea typeface="DejaVu Sans" pitchFamily="2"/>
              <a:cs typeface="DejaVu Sans" pitchFamily="2"/>
            </a:endParaRPr>
          </a:p>
        </p:txBody>
      </p:sp>
      <p:sp>
        <p:nvSpPr>
          <p:cNvPr id="2" name="Slide Image Placeholder 1">
            <a:extLst>
              <a:ext uri="{FF2B5EF4-FFF2-40B4-BE49-F238E27FC236}">
                <a16:creationId xmlns="" xmlns:a16="http://schemas.microsoft.com/office/drawing/2014/main" id="{B9A09E4E-A070-43AA-93FC-6EB6FE1A20A5}"/>
              </a:ext>
            </a:extLst>
          </p:cNvPr>
          <p:cNvSpPr>
            <a:spLocks noGrp="1" noRot="1" noChangeAspect="1" noResize="1"/>
          </p:cNvSpPr>
          <p:nvPr>
            <p:ph type="sldImg"/>
          </p:nvPr>
        </p:nvSpPr>
        <p:spPr>
          <a:xfrm>
            <a:off x="0" y="812800"/>
            <a:ext cx="0" cy="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2B899D08-405E-4450-AF77-BC00A43609CE}"/>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et-EE" sz="281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e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e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e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e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e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e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e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e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e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jpe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jpe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jpe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jpe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jpe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jpe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jpe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jpe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jpe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jpe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jpe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jpe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jpe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jpe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jpe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jpe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jpe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jpe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jpe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jpe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jpe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jpe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jpe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jpe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jpe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jpe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jpe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jpe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jpe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jpe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jpe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jpe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jpe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jpe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jpe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jpe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jpe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jpe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jpe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jpe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jpe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jpe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jpe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jpe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jpe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jpe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jpe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jpe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jpe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jpe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jpe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jpe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jpe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jpe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jpe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3.jpe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3.jpe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3.jpe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3.jpe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3.jpe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3.jpe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3.jpe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3.jpe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3.jpe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3.jpe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jpe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jpe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jpe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jpe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jpe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jpe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jpe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jpe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jpe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jpe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jpe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jpe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jpe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jpe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jpe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jpe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jpe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jpe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jpe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3.jpe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3.jpe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3.jpe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3.jpe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3.jpe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3.jpe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3.jpe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3.jpe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3.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3.jpe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3.jpe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3.jpe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3.jpe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3.jpe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3.jpe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3.jpe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3.jpe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3.jpe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3.jpe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3.jpe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3.jpe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3.jpe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3.jpe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3.jpe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3.jpe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3.jpe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3.jpe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3.jpe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3.jpe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3.jpe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3.jpe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3.jpe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3.jpe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3.jpe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3.jpe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3.jpe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3.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3.jpe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3.jpe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3.jpe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3.jpe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3.jpe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3.jpe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3.jpe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3.jpe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3.jpe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3.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3.jpe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3.jpe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3.jpe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3.jpe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3.jpe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3.jpe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jpe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jpe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jpe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jpe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jpe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jpe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jpe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jpe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jpeg"/></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jpeg"/></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3.jpe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3.jpeg"/></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3.jpe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3.jpe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3.jpe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3.jpeg"/></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3.jpe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3.jpe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3.jpeg"/></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3.jpeg"/></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jpeg"/></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jpe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jpe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jpe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jpe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jpeg"/></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jpeg"/></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jpe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jpe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3.jpeg"/></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3.jpeg"/></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3.jpeg"/></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3.jpe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3.jpeg"/></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3.jpeg"/></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3.jpeg"/></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3.jpeg"/></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3.jpe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3.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3.jpe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gif"/><Relationship Id="rId1" Type="http://schemas.openxmlformats.org/officeDocument/2006/relationships/slideMaster" Target="../slideMasters/slideMaster31.xml"/><Relationship Id="rId2" Type="http://schemas.openxmlformats.org/officeDocument/2006/relationships/image" Target="../media/image1.jpe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gif"/><Relationship Id="rId1" Type="http://schemas.openxmlformats.org/officeDocument/2006/relationships/slideMaster" Target="../slideMasters/slideMaster31.xml"/><Relationship Id="rId2" Type="http://schemas.openxmlformats.org/officeDocument/2006/relationships/image" Target="../media/image1.jpe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gif"/><Relationship Id="rId1" Type="http://schemas.openxmlformats.org/officeDocument/2006/relationships/slideMaster" Target="../slideMasters/slideMaster31.xml"/><Relationship Id="rId2" Type="http://schemas.openxmlformats.org/officeDocument/2006/relationships/image" Target="../media/image1.jpe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gif"/><Relationship Id="rId1" Type="http://schemas.openxmlformats.org/officeDocument/2006/relationships/slideMaster" Target="../slideMasters/slideMaster31.xml"/><Relationship Id="rId2" Type="http://schemas.openxmlformats.org/officeDocument/2006/relationships/image" Target="../media/image1.jpe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gif"/><Relationship Id="rId1" Type="http://schemas.openxmlformats.org/officeDocument/2006/relationships/slideMaster" Target="../slideMasters/slideMaster31.xml"/><Relationship Id="rId2" Type="http://schemas.openxmlformats.org/officeDocument/2006/relationships/image" Target="../media/image1.jpe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gif"/><Relationship Id="rId1" Type="http://schemas.openxmlformats.org/officeDocument/2006/relationships/slideMaster" Target="../slideMasters/slideMaster31.xml"/><Relationship Id="rId2" Type="http://schemas.openxmlformats.org/officeDocument/2006/relationships/image" Target="../media/image1.jpe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gif"/><Relationship Id="rId1" Type="http://schemas.openxmlformats.org/officeDocument/2006/relationships/slideMaster" Target="../slideMasters/slideMaster31.xml"/><Relationship Id="rId2" Type="http://schemas.openxmlformats.org/officeDocument/2006/relationships/image" Target="../media/image1.jpe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gif"/><Relationship Id="rId1" Type="http://schemas.openxmlformats.org/officeDocument/2006/relationships/slideMaster" Target="../slideMasters/slideMaster31.xml"/><Relationship Id="rId2" Type="http://schemas.openxmlformats.org/officeDocument/2006/relationships/image" Target="../media/image1.jpe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gif"/><Relationship Id="rId1" Type="http://schemas.openxmlformats.org/officeDocument/2006/relationships/slideMaster" Target="../slideMasters/slideMaster31.xml"/><Relationship Id="rId2" Type="http://schemas.openxmlformats.org/officeDocument/2006/relationships/image" Target="../media/image1.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gif"/><Relationship Id="rId1" Type="http://schemas.openxmlformats.org/officeDocument/2006/relationships/slideMaster" Target="../slideMasters/slideMaster31.xml"/><Relationship Id="rId2" Type="http://schemas.openxmlformats.org/officeDocument/2006/relationships/image" Target="../media/image1.jpe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gif"/><Relationship Id="rId1" Type="http://schemas.openxmlformats.org/officeDocument/2006/relationships/slideMaster" Target="../slideMasters/slideMaster31.xml"/><Relationship Id="rId2" Type="http://schemas.openxmlformats.org/officeDocument/2006/relationships/image" Target="../media/image1.jpe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 Id="rId2" Type="http://schemas.openxmlformats.org/officeDocument/2006/relationships/image" Target="../media/image3.jpeg"/></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 Id="rId2" Type="http://schemas.openxmlformats.org/officeDocument/2006/relationships/image" Target="../media/image3.jpeg"/></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 Id="rId2" Type="http://schemas.openxmlformats.org/officeDocument/2006/relationships/image" Target="../media/image3.jpeg"/></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 Id="rId2" Type="http://schemas.openxmlformats.org/officeDocument/2006/relationships/image" Target="../media/image3.jpeg"/></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 Id="rId2" Type="http://schemas.openxmlformats.org/officeDocument/2006/relationships/image" Target="../media/image3.jpeg"/></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 Id="rId2" Type="http://schemas.openxmlformats.org/officeDocument/2006/relationships/image" Target="../media/image3.jpeg"/></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 Id="rId2" Type="http://schemas.openxmlformats.org/officeDocument/2006/relationships/image" Target="../media/image3.jpe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 Id="rId2" Type="http://schemas.openxmlformats.org/officeDocument/2006/relationships/image" Target="../media/image3.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 Id="rId2" Type="http://schemas.openxmlformats.org/officeDocument/2006/relationships/image" Target="../media/image3.jpeg"/></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 Id="rId2" Type="http://schemas.openxmlformats.org/officeDocument/2006/relationships/image" Target="../media/image3.jpeg"/></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 Id="rId2" Type="http://schemas.openxmlformats.org/officeDocument/2006/relationships/image" Target="../media/image3.jpeg"/></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3.jpeg"/></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3.jpeg"/></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3.jpeg"/></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3.jpeg"/></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3.jpeg"/></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3.jpeg"/></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3.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3.jpeg"/></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3.jpe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3.jpeg"/></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3.jpe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3.jpeg"/></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3.jpeg"/></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3.jpeg"/></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3.jpeg"/></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3.jpe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3.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3.jpeg"/></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3.jpeg"/></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3.jpeg"/></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3.jpeg"/></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3.jpeg"/></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3.jpeg"/></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3.jpeg"/></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3.jpeg"/></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3.jpeg"/></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3.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3.jpeg"/></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3.jpeg"/></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3.jpeg"/></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3.jpeg"/></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3.jpeg"/></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3.jpeg"/></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3.jpeg"/></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3.jpeg"/></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3.jpeg"/></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3.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3.jpeg"/></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3.jpeg"/></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3.jpeg"/></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3.jpeg"/></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3.jpeg"/></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3.jpeg"/></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3.jpeg"/></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3.jpeg"/></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3.jpeg"/></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3.jpeg"/></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3.jpeg"/></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3.jpeg"/></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3.jpeg"/></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3.jpeg"/></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3.jpeg"/></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3.jpeg"/></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3.jpeg"/></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 Id="rId2" Type="http://schemas.openxmlformats.org/officeDocument/2006/relationships/image" Target="../media/image3.jpeg"/></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 Id="rId2" Type="http://schemas.openxmlformats.org/officeDocument/2006/relationships/image" Target="../media/image3.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 Id="rId2" Type="http://schemas.openxmlformats.org/officeDocument/2006/relationships/image" Target="../media/image3.jpeg"/></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 Id="rId2" Type="http://schemas.openxmlformats.org/officeDocument/2006/relationships/image" Target="../media/image3.jpeg"/></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 Id="rId2" Type="http://schemas.openxmlformats.org/officeDocument/2006/relationships/image" Target="../media/image3.jpeg"/></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 Id="rId2" Type="http://schemas.openxmlformats.org/officeDocument/2006/relationships/image" Target="../media/image3.jpeg"/></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 Id="rId2" Type="http://schemas.openxmlformats.org/officeDocument/2006/relationships/image" Target="../media/image3.jpeg"/></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 Id="rId2" Type="http://schemas.openxmlformats.org/officeDocument/2006/relationships/image" Target="../media/image3.jpeg"/></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 Id="rId2" Type="http://schemas.openxmlformats.org/officeDocument/2006/relationships/image" Target="../media/image3.jpeg"/></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 Id="rId2" Type="http://schemas.openxmlformats.org/officeDocument/2006/relationships/image" Target="../media/image3.jpeg"/></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 Id="rId2" Type="http://schemas.openxmlformats.org/officeDocument/2006/relationships/image" Target="../media/image3.jpeg"/></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 Id="rId2" Type="http://schemas.openxmlformats.org/officeDocument/2006/relationships/image" Target="../media/image3.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 Id="rId2" Type="http://schemas.openxmlformats.org/officeDocument/2006/relationships/image" Target="../media/image3.jpeg"/></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 Id="rId2" Type="http://schemas.openxmlformats.org/officeDocument/2006/relationships/image" Target="../media/image3.jpeg"/></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 Id="rId2" Type="http://schemas.openxmlformats.org/officeDocument/2006/relationships/image" Target="../media/image3.jpeg"/></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 Id="rId2" Type="http://schemas.openxmlformats.org/officeDocument/2006/relationships/image" Target="../media/image3.jpeg"/></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 Id="rId2" Type="http://schemas.openxmlformats.org/officeDocument/2006/relationships/image" Target="../media/image3.jpeg"/></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 Id="rId2" Type="http://schemas.openxmlformats.org/officeDocument/2006/relationships/image" Target="../media/image3.jpeg"/></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 Id="rId2" Type="http://schemas.openxmlformats.org/officeDocument/2006/relationships/image" Target="../media/image3.jpeg"/></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 Id="rId2" Type="http://schemas.openxmlformats.org/officeDocument/2006/relationships/image" Target="../media/image3.jpeg"/></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 Id="rId2" Type="http://schemas.openxmlformats.org/officeDocument/2006/relationships/image" Target="../media/image3.jpeg"/></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 Id="rId2" Type="http://schemas.openxmlformats.org/officeDocument/2006/relationships/image" Target="../media/image3.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3.jpeg"/></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3.jpeg"/></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3.jpeg"/></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3.jpeg"/></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3.jpeg"/></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3.jpeg"/></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3.jpeg"/></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3.jpeg"/></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3.jpeg"/></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3.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3.jpeg"/></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3.jpeg"/></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3.jpeg"/></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3.jpeg"/></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3.jpeg"/></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3.jpeg"/></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3.jpeg"/></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3.jpeg"/></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3.jpeg"/></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3.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3.jpeg"/></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3.jpeg"/></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3.jpeg"/></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3.jpeg"/></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3.jpeg"/></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3.jpeg"/></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3.jpeg"/></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3.jpeg"/></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3.jpeg"/></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3.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3.jpeg"/></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3.jpeg"/></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3.jpeg"/></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3.jpeg"/></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3.jpeg"/></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3.jpeg"/></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3.jpeg"/></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3.jpeg"/></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3.jpeg"/></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3.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3.jpeg"/></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3.jpeg"/></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3.jpeg"/></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3.jpeg"/></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3.jpeg"/></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3.jpeg"/></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3.jpeg"/></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3.jpeg"/></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3.jpeg"/></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3.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3.jpeg"/></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3.jpeg"/></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3.jpeg"/></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3.jpeg"/></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3.jpeg"/></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3.jpeg"/></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3.jpeg"/></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3.jpeg"/></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3.jpeg"/></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3.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3.jpeg"/></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3.jpeg"/></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3.jpeg"/></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3.jpeg"/></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3.jpeg"/></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3.jpeg"/></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3.jpeg"/></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3.jpeg"/></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3.jpeg"/></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3.jpeg"/></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3.jpeg"/></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3.jpeg"/></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3.jpeg"/></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3.jpeg"/></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3.jpeg"/></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3.jpeg"/></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3.jpeg"/></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3.jpeg"/></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3.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3.jpeg"/></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3.jpeg"/></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3.jpeg"/></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3.jpeg"/></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3.jpeg"/></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3.jpeg"/></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3.jpeg"/></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3.jpeg"/></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3.jpeg"/></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3.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3.jpeg"/></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3.jpeg"/></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3.jpeg"/></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3.jpeg"/></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3.jpeg"/></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3.jpeg"/></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3.jpeg"/></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3.jpeg"/></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3.jpeg"/></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3.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3.jpeg"/></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3.jpeg"/></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3.jpeg"/></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3.jpeg"/></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3.jpeg"/></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3.jpeg"/></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3.jpeg"/></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3.jpeg"/></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3.jpeg"/></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3.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3.jpeg"/></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3.jpeg"/></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3.jpeg"/></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3.jpeg"/></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3.jpeg"/></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3.jpeg"/></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3.jpeg"/></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3.jpeg"/></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3.jpeg"/></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3.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3.jpeg"/></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 Id="rId2" Type="http://schemas.openxmlformats.org/officeDocument/2006/relationships/image" Target="../media/image3.jpeg"/></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 Id="rId2" Type="http://schemas.openxmlformats.org/officeDocument/2006/relationships/image" Target="../media/image3.jpeg"/></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 Id="rId2" Type="http://schemas.openxmlformats.org/officeDocument/2006/relationships/image" Target="../media/image3.jpeg"/></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 Id="rId2" Type="http://schemas.openxmlformats.org/officeDocument/2006/relationships/image" Target="../media/image3.jpeg"/></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 Id="rId2" Type="http://schemas.openxmlformats.org/officeDocument/2006/relationships/image" Target="../media/image3.jpeg"/></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 Id="rId2" Type="http://schemas.openxmlformats.org/officeDocument/2006/relationships/image" Target="../media/image3.jpeg"/></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 Id="rId2" Type="http://schemas.openxmlformats.org/officeDocument/2006/relationships/image" Target="../media/image3.jpeg"/></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 Id="rId2" Type="http://schemas.openxmlformats.org/officeDocument/2006/relationships/image" Target="../media/image3.jpeg"/></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 Id="rId2" Type="http://schemas.openxmlformats.org/officeDocument/2006/relationships/image" Target="../media/image3.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 Id="rId2" Type="http://schemas.openxmlformats.org/officeDocument/2006/relationships/image" Target="../media/image3.jpeg"/></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 Id="rId2" Type="http://schemas.openxmlformats.org/officeDocument/2006/relationships/image" Target="../media/image3.jpeg"/></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3.jpeg"/></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3.jpeg"/></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3.jpeg"/></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3.jpeg"/></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3.jpeg"/></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3.jpeg"/></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3.jpeg"/></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3.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3.jpeg"/></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3.jpeg"/></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3.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e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e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e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e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7CF1DBE-0943-4EDE-A4CF-82018EB25455}"/>
              </a:ext>
            </a:extLst>
          </p:cNvPr>
          <p:cNvPicPr>
            <a:picLocks noChangeAspect="1"/>
          </p:cNvPicPr>
          <p:nvPr/>
        </p:nvPicPr>
        <p:blipFill>
          <a:blip r:embed="rId2">
            <a:lum/>
            <a:alphaModFix/>
          </a:blip>
          <a:srcRect l="1386" t="11827" b="14212"/>
          <a:stretch>
            <a:fillRect/>
          </a:stretch>
        </p:blipFill>
        <p:spPr>
          <a:xfrm>
            <a:off x="720" y="720"/>
            <a:ext cx="10079640" cy="6299640"/>
          </a:xfrm>
          <a:prstGeom prst="rect">
            <a:avLst/>
          </a:prstGeom>
          <a:noFill/>
          <a:ln>
            <a:noFill/>
          </a:ln>
        </p:spPr>
      </p:pic>
      <p:pic>
        <p:nvPicPr>
          <p:cNvPr id="6" name="Pilt 3">
            <a:extLst>
              <a:ext uri="{FF2B5EF4-FFF2-40B4-BE49-F238E27FC236}">
                <a16:creationId xmlns="" xmlns:a16="http://schemas.microsoft.com/office/drawing/2014/main" id="{2A628520-90C8-4A2D-AAD7-72F470B19581}"/>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sp>
        <p:nvSpPr>
          <p:cNvPr id="7" name="TextBox 6">
            <a:extLst>
              <a:ext uri="{FF2B5EF4-FFF2-40B4-BE49-F238E27FC236}">
                <a16:creationId xmlns="" xmlns:a16="http://schemas.microsoft.com/office/drawing/2014/main" id="{873605CD-56C5-42B8-A61F-6DA9E06ECA1E}"/>
              </a:ext>
            </a:extLst>
          </p:cNvPr>
          <p:cNvSpPr txBox="1"/>
          <p:nvPr/>
        </p:nvSpPr>
        <p:spPr>
          <a:xfrm>
            <a:off x="1191240" y="5793480"/>
            <a:ext cx="7521480" cy="51587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Käesoleva dokumendi paljundamine, edasiandmine ja/või muutmine on sätestatud ühega järgnevatest litsentsidest kasutaja valikul:</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GNU Vaba Dokumentatsiooni Litsentsi versioon 1.2 või uuem</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Creative Commonsi Autorile viitamine + Jagamine samadel tingimustel 4.0 litsents (CC BY-SA)</a:t>
            </a:r>
          </a:p>
        </p:txBody>
      </p:sp>
      <p:sp>
        <p:nvSpPr>
          <p:cNvPr id="2" name="Title 1">
            <a:extLst>
              <a:ext uri="{FF2B5EF4-FFF2-40B4-BE49-F238E27FC236}">
                <a16:creationId xmlns="" xmlns:a16="http://schemas.microsoft.com/office/drawing/2014/main" id="{630493CD-2B78-4864-9D1B-18C819F98B6F}"/>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9B64DDB-ED2F-470F-9D22-0651E4B0722D}"/>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D5FBF2DD-52D3-45D4-BF5D-EB6C983C8B40}"/>
              </a:ext>
            </a:extLst>
          </p:cNvPr>
          <p:cNvSpPr>
            <a:spLocks noGrp="1"/>
          </p:cNvSpPr>
          <p:nvPr>
            <p:ph type="sldNum" sz="quarter" idx="10"/>
          </p:nvPr>
        </p:nvSpPr>
        <p:spPr>
          <a:xfrm>
            <a:off x="8589600" y="6103799"/>
            <a:ext cx="1484279" cy="182160"/>
          </a:xfrm>
        </p:spPr>
        <p:txBody>
          <a:bodyPr/>
          <a:lstStyle/>
          <a:p>
            <a:pPr lvl="0"/>
            <a:fld id="{54E3D189-1953-4EC0-BDE0-B4CCCA060B81}" type="slidenum">
              <a:t>‹#›</a:t>
            </a:fld>
            <a:r>
              <a:rPr lang="et-EE"/>
              <a:t> /</a:t>
            </a:r>
          </a:p>
        </p:txBody>
      </p:sp>
    </p:spTree>
    <p:extLst>
      <p:ext uri="{BB962C8B-B14F-4D97-AF65-F5344CB8AC3E}">
        <p14:creationId xmlns:p14="http://schemas.microsoft.com/office/powerpoint/2010/main" val="3437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829B059-DC59-4673-9640-2CAFD7B5DE82}"/>
              </a:ext>
            </a:extLst>
          </p:cNvPr>
          <p:cNvPicPr>
            <a:picLocks noChangeAspect="1"/>
          </p:cNvPicPr>
          <p:nvPr/>
        </p:nvPicPr>
        <p:blipFill>
          <a:blip r:embed="rId2">
            <a:lum/>
            <a:alphaModFix/>
          </a:blip>
          <a:srcRect l="1386" t="11827" b="14212"/>
          <a:stretch>
            <a:fillRect/>
          </a:stretch>
        </p:blipFill>
        <p:spPr>
          <a:xfrm>
            <a:off x="720" y="720"/>
            <a:ext cx="10079640" cy="6299640"/>
          </a:xfrm>
          <a:prstGeom prst="rect">
            <a:avLst/>
          </a:prstGeom>
          <a:noFill/>
          <a:ln>
            <a:noFill/>
          </a:ln>
        </p:spPr>
      </p:pic>
      <p:pic>
        <p:nvPicPr>
          <p:cNvPr id="6" name="Pilt 3">
            <a:extLst>
              <a:ext uri="{FF2B5EF4-FFF2-40B4-BE49-F238E27FC236}">
                <a16:creationId xmlns="" xmlns:a16="http://schemas.microsoft.com/office/drawing/2014/main" id="{58D86540-6E8E-4668-9260-61E0FE5B19EE}"/>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sp>
        <p:nvSpPr>
          <p:cNvPr id="7" name="TextBox 6">
            <a:extLst>
              <a:ext uri="{FF2B5EF4-FFF2-40B4-BE49-F238E27FC236}">
                <a16:creationId xmlns="" xmlns:a16="http://schemas.microsoft.com/office/drawing/2014/main" id="{2A60FAC6-AB48-4872-AEFC-EBE2E807B7CA}"/>
              </a:ext>
            </a:extLst>
          </p:cNvPr>
          <p:cNvSpPr txBox="1"/>
          <p:nvPr/>
        </p:nvSpPr>
        <p:spPr>
          <a:xfrm>
            <a:off x="1191240" y="5793480"/>
            <a:ext cx="7521480" cy="51587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Käesoleva dokumendi paljundamine, edasiandmine ja/või muutmine on sätestatud ühega järgnevatest litsentsidest kasutaja valikul:</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GNU Vaba Dokumentatsiooni Litsentsi versioon 1.2 või uuem</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Creative Commonsi Autorile viitamine + Jagamine samadel tingimustel 4.0 litsents (CC BY-SA)</a:t>
            </a:r>
          </a:p>
        </p:txBody>
      </p:sp>
      <p:sp>
        <p:nvSpPr>
          <p:cNvPr id="2" name="Title 1">
            <a:extLst>
              <a:ext uri="{FF2B5EF4-FFF2-40B4-BE49-F238E27FC236}">
                <a16:creationId xmlns="" xmlns:a16="http://schemas.microsoft.com/office/drawing/2014/main" id="{855ED072-1497-4B3F-9470-E72D915FA9AA}"/>
              </a:ext>
            </a:extLst>
          </p:cNvPr>
          <p:cNvSpPr>
            <a:spLocks noGrp="1"/>
          </p:cNvSpPr>
          <p:nvPr>
            <p:ph type="title"/>
          </p:nvPr>
        </p:nvSpPr>
        <p:spPr>
          <a:xfrm>
            <a:off x="1224000" y="2698920"/>
            <a:ext cx="7488000" cy="973080"/>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72F5147-B2F9-449C-BF30-77BCFAAE33CB}"/>
              </a:ext>
            </a:extLst>
          </p:cNvPr>
          <p:cNvSpPr>
            <a:spLocks noGrp="1"/>
          </p:cNvSpPr>
          <p:nvPr>
            <p:ph type="body" orient="vert" idx="1"/>
          </p:nvPr>
        </p:nvSpPr>
        <p:spPr>
          <a:xfrm>
            <a:off x="1224000" y="3816000"/>
            <a:ext cx="7560000" cy="1872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7CDEE310-4440-4C56-9A8C-4B172A16E160}"/>
              </a:ext>
            </a:extLst>
          </p:cNvPr>
          <p:cNvSpPr>
            <a:spLocks noGrp="1"/>
          </p:cNvSpPr>
          <p:nvPr>
            <p:ph type="sldNum" sz="quarter" idx="10"/>
          </p:nvPr>
        </p:nvSpPr>
        <p:spPr>
          <a:xfrm>
            <a:off x="8589600" y="6103799"/>
            <a:ext cx="1484279" cy="182160"/>
          </a:xfrm>
        </p:spPr>
        <p:txBody>
          <a:bodyPr/>
          <a:lstStyle/>
          <a:p>
            <a:pPr lvl="0"/>
            <a:fld id="{F909B2E8-95FA-42D3-8269-5577AC338B8A}" type="slidenum">
              <a:t>‹#›</a:t>
            </a:fld>
            <a:r>
              <a:rPr lang="et-EE"/>
              <a:t> /</a:t>
            </a:r>
          </a:p>
        </p:txBody>
      </p:sp>
    </p:spTree>
    <p:extLst>
      <p:ext uri="{BB962C8B-B14F-4D97-AF65-F5344CB8AC3E}">
        <p14:creationId xmlns:p14="http://schemas.microsoft.com/office/powerpoint/2010/main" val="9971929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A45DC463-2EC9-4650-B8B2-449D9164BC2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BE3967A8-396F-4678-8D32-BAF377237669}"/>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1E54D8F-6BCD-41A9-96CB-E3106E4F799B}"/>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32DC7A88-3C71-4887-8417-FFE9D530DCC4}"/>
              </a:ext>
            </a:extLst>
          </p:cNvPr>
          <p:cNvSpPr>
            <a:spLocks noGrp="1"/>
          </p:cNvSpPr>
          <p:nvPr>
            <p:ph type="sldNum" sz="quarter" idx="10"/>
          </p:nvPr>
        </p:nvSpPr>
        <p:spPr>
          <a:xfrm>
            <a:off x="8732520" y="6111360"/>
            <a:ext cx="1340280" cy="180000"/>
          </a:xfrm>
        </p:spPr>
        <p:txBody>
          <a:bodyPr/>
          <a:lstStyle/>
          <a:p>
            <a:pPr lvl="0"/>
            <a:fld id="{52DE6E2D-1637-421A-A6BD-E78C9BC02667}" type="slidenum">
              <a:t>‹#›</a:t>
            </a:fld>
            <a:r>
              <a:rPr lang="et-EE"/>
              <a:t> /</a:t>
            </a:r>
          </a:p>
        </p:txBody>
      </p:sp>
    </p:spTree>
    <p:extLst>
      <p:ext uri="{BB962C8B-B14F-4D97-AF65-F5344CB8AC3E}">
        <p14:creationId xmlns:p14="http://schemas.microsoft.com/office/powerpoint/2010/main" val="3237375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88E30A4A-6AD9-43FC-9D92-7F37C91DED2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4A193D8B-98AE-44FF-B41D-E0A476973B56}"/>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E85ECBB-5860-4F24-8D8C-AD4FF67C1F8E}"/>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204BA8D9-BCE6-4E5A-A91B-133D32389810}"/>
              </a:ext>
            </a:extLst>
          </p:cNvPr>
          <p:cNvSpPr>
            <a:spLocks noGrp="1"/>
          </p:cNvSpPr>
          <p:nvPr>
            <p:ph type="sldNum" sz="quarter" idx="10"/>
          </p:nvPr>
        </p:nvSpPr>
        <p:spPr>
          <a:xfrm>
            <a:off x="8732520" y="6111360"/>
            <a:ext cx="1340280" cy="180000"/>
          </a:xfrm>
        </p:spPr>
        <p:txBody>
          <a:bodyPr/>
          <a:lstStyle/>
          <a:p>
            <a:pPr lvl="0"/>
            <a:fld id="{205FED63-1DF1-4B8C-A8FC-15FB4354716F}" type="slidenum">
              <a:t>‹#›</a:t>
            </a:fld>
            <a:r>
              <a:rPr lang="et-EE"/>
              <a:t> /</a:t>
            </a:r>
          </a:p>
        </p:txBody>
      </p:sp>
    </p:spTree>
    <p:extLst>
      <p:ext uri="{BB962C8B-B14F-4D97-AF65-F5344CB8AC3E}">
        <p14:creationId xmlns:p14="http://schemas.microsoft.com/office/powerpoint/2010/main" val="21002212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BA8C92CD-18B6-4CEC-AEB6-C74CCB07B41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1602697-A3AB-4C79-B765-849890C0FD4A}"/>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73D03E5-0A35-4ACB-8106-F9F683140FBA}"/>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C8ACC867-4E62-4292-B535-D4E66D711C6E}"/>
              </a:ext>
            </a:extLst>
          </p:cNvPr>
          <p:cNvSpPr>
            <a:spLocks noGrp="1"/>
          </p:cNvSpPr>
          <p:nvPr>
            <p:ph type="sldNum" sz="quarter" idx="10"/>
          </p:nvPr>
        </p:nvSpPr>
        <p:spPr>
          <a:xfrm>
            <a:off x="8732520" y="6111360"/>
            <a:ext cx="1340280" cy="180000"/>
          </a:xfrm>
        </p:spPr>
        <p:txBody>
          <a:bodyPr/>
          <a:lstStyle/>
          <a:p>
            <a:pPr lvl="0"/>
            <a:fld id="{530E4F9C-9B08-434E-B6DF-010609A4F73D}" type="slidenum">
              <a:t>‹#›</a:t>
            </a:fld>
            <a:r>
              <a:rPr lang="et-EE"/>
              <a:t> /</a:t>
            </a:r>
          </a:p>
        </p:txBody>
      </p:sp>
    </p:spTree>
    <p:extLst>
      <p:ext uri="{BB962C8B-B14F-4D97-AF65-F5344CB8AC3E}">
        <p14:creationId xmlns:p14="http://schemas.microsoft.com/office/powerpoint/2010/main" val="23795919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0DC3DA47-F459-457A-BBF3-281ED8EF156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FCB4D994-81D8-4C4C-9858-8271BFBAC0A8}"/>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398A281-C170-4510-9907-1FF862B84D66}"/>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562D20B-3FAC-4E84-AA4A-0FD1A7E97089}"/>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B4ABE27C-905D-4DB7-A347-30E02C521BAA}"/>
              </a:ext>
            </a:extLst>
          </p:cNvPr>
          <p:cNvSpPr>
            <a:spLocks noGrp="1"/>
          </p:cNvSpPr>
          <p:nvPr>
            <p:ph type="sldNum" sz="quarter" idx="10"/>
          </p:nvPr>
        </p:nvSpPr>
        <p:spPr>
          <a:xfrm>
            <a:off x="8732520" y="6111360"/>
            <a:ext cx="1340280" cy="180000"/>
          </a:xfrm>
        </p:spPr>
        <p:txBody>
          <a:bodyPr/>
          <a:lstStyle/>
          <a:p>
            <a:pPr lvl="0"/>
            <a:fld id="{93B54290-5D22-4E35-AB71-A494774AFE86}" type="slidenum">
              <a:t>‹#›</a:t>
            </a:fld>
            <a:r>
              <a:rPr lang="et-EE"/>
              <a:t> /</a:t>
            </a:r>
          </a:p>
        </p:txBody>
      </p:sp>
    </p:spTree>
    <p:extLst>
      <p:ext uri="{BB962C8B-B14F-4D97-AF65-F5344CB8AC3E}">
        <p14:creationId xmlns:p14="http://schemas.microsoft.com/office/powerpoint/2010/main" val="13339405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4A6E30BE-D5C8-4C06-9A74-EB7243F4C6F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D563B5DA-C010-49A4-82EB-1DF25109A07C}"/>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43EF76F-8385-4296-A8F9-35106DF1DF91}"/>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C2B1A02-C183-438C-A3F3-7FF13F2BFCE5}"/>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8FB4A12-B551-479B-B548-ABD950D5DC4C}"/>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6C38D23-2E69-4EAC-9278-56E018014174}"/>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112C2DEC-6BCB-4E23-B916-3FFE922B84B6}"/>
              </a:ext>
            </a:extLst>
          </p:cNvPr>
          <p:cNvSpPr>
            <a:spLocks noGrp="1"/>
          </p:cNvSpPr>
          <p:nvPr>
            <p:ph type="sldNum" sz="quarter" idx="10"/>
          </p:nvPr>
        </p:nvSpPr>
        <p:spPr>
          <a:xfrm>
            <a:off x="8732520" y="6111360"/>
            <a:ext cx="1340280" cy="180000"/>
          </a:xfrm>
        </p:spPr>
        <p:txBody>
          <a:bodyPr/>
          <a:lstStyle/>
          <a:p>
            <a:pPr lvl="0"/>
            <a:fld id="{B9CA0EF8-FA5A-481E-98E2-510010C3B008}" type="slidenum">
              <a:t>‹#›</a:t>
            </a:fld>
            <a:r>
              <a:rPr lang="et-EE"/>
              <a:t> /</a:t>
            </a:r>
          </a:p>
        </p:txBody>
      </p:sp>
    </p:spTree>
    <p:extLst>
      <p:ext uri="{BB962C8B-B14F-4D97-AF65-F5344CB8AC3E}">
        <p14:creationId xmlns:p14="http://schemas.microsoft.com/office/powerpoint/2010/main" val="11548880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842BCC88-3022-4426-B1F1-B665A0697DB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8203D07-57FD-4906-91BA-65D9CCD13EDD}"/>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D081EEF7-C45D-41AC-9011-71DAC7A8D451}"/>
              </a:ext>
            </a:extLst>
          </p:cNvPr>
          <p:cNvSpPr>
            <a:spLocks noGrp="1"/>
          </p:cNvSpPr>
          <p:nvPr>
            <p:ph type="sldNum" sz="quarter" idx="10"/>
          </p:nvPr>
        </p:nvSpPr>
        <p:spPr>
          <a:xfrm>
            <a:off x="8732520" y="6111360"/>
            <a:ext cx="1340280" cy="180000"/>
          </a:xfrm>
        </p:spPr>
        <p:txBody>
          <a:bodyPr/>
          <a:lstStyle/>
          <a:p>
            <a:pPr lvl="0"/>
            <a:fld id="{EDA0683F-2141-4471-822E-1CCC28CC8C07}" type="slidenum">
              <a:t>‹#›</a:t>
            </a:fld>
            <a:r>
              <a:rPr lang="et-EE"/>
              <a:t> /</a:t>
            </a:r>
          </a:p>
        </p:txBody>
      </p:sp>
    </p:spTree>
    <p:extLst>
      <p:ext uri="{BB962C8B-B14F-4D97-AF65-F5344CB8AC3E}">
        <p14:creationId xmlns:p14="http://schemas.microsoft.com/office/powerpoint/2010/main" val="41030109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881B2ABF-57C7-49AE-9C31-AC57D68B55A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DBAE54E6-84E0-412C-8D23-C09D1B08C923}"/>
              </a:ext>
            </a:extLst>
          </p:cNvPr>
          <p:cNvSpPr>
            <a:spLocks noGrp="1"/>
          </p:cNvSpPr>
          <p:nvPr>
            <p:ph type="sldNum" sz="quarter" idx="10"/>
          </p:nvPr>
        </p:nvSpPr>
        <p:spPr>
          <a:xfrm>
            <a:off x="8732520" y="6111360"/>
            <a:ext cx="1340280" cy="180000"/>
          </a:xfrm>
        </p:spPr>
        <p:txBody>
          <a:bodyPr/>
          <a:lstStyle/>
          <a:p>
            <a:pPr lvl="0"/>
            <a:fld id="{9468C301-8DDD-482F-91FE-0D187E587385}" type="slidenum">
              <a:t>‹#›</a:t>
            </a:fld>
            <a:r>
              <a:rPr lang="et-EE"/>
              <a:t> /</a:t>
            </a:r>
          </a:p>
        </p:txBody>
      </p:sp>
    </p:spTree>
    <p:extLst>
      <p:ext uri="{BB962C8B-B14F-4D97-AF65-F5344CB8AC3E}">
        <p14:creationId xmlns:p14="http://schemas.microsoft.com/office/powerpoint/2010/main" val="31546222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9ACC5AB5-F7C3-4500-9D4C-27481612632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C498363-ECC6-49B9-BC07-19807BE6BB9A}"/>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B64D8A6-AFB5-4F91-8347-20562B9D9C8F}"/>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D8C0706-E79F-475E-B011-02DD4B264B76}"/>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FBE90886-E6B3-46D5-B788-3876AC3FBC0C}"/>
              </a:ext>
            </a:extLst>
          </p:cNvPr>
          <p:cNvSpPr>
            <a:spLocks noGrp="1"/>
          </p:cNvSpPr>
          <p:nvPr>
            <p:ph type="sldNum" sz="quarter" idx="10"/>
          </p:nvPr>
        </p:nvSpPr>
        <p:spPr>
          <a:xfrm>
            <a:off x="8732520" y="6111360"/>
            <a:ext cx="1340280" cy="180000"/>
          </a:xfrm>
        </p:spPr>
        <p:txBody>
          <a:bodyPr/>
          <a:lstStyle/>
          <a:p>
            <a:pPr lvl="0"/>
            <a:fld id="{B3B5053F-8E8E-48E2-AD30-C5073373B365}" type="slidenum">
              <a:t>‹#›</a:t>
            </a:fld>
            <a:r>
              <a:rPr lang="et-EE"/>
              <a:t> /</a:t>
            </a:r>
          </a:p>
        </p:txBody>
      </p:sp>
    </p:spTree>
    <p:extLst>
      <p:ext uri="{BB962C8B-B14F-4D97-AF65-F5344CB8AC3E}">
        <p14:creationId xmlns:p14="http://schemas.microsoft.com/office/powerpoint/2010/main" val="42743856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AEE5EC6C-8FF8-4B02-AC88-24C06CAF6BF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7D35725-A8E3-44E7-A04A-0A2BEF5EA834}"/>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99295E8-5CE8-4640-B6E5-96AFDE133CB6}"/>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9911A78-1AB4-4D50-8BF2-7BDCDC694091}"/>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05E8E9FF-A884-4527-8281-EA0E65BD3614}"/>
              </a:ext>
            </a:extLst>
          </p:cNvPr>
          <p:cNvSpPr>
            <a:spLocks noGrp="1"/>
          </p:cNvSpPr>
          <p:nvPr>
            <p:ph type="sldNum" sz="quarter" idx="10"/>
          </p:nvPr>
        </p:nvSpPr>
        <p:spPr>
          <a:xfrm>
            <a:off x="8732520" y="6111360"/>
            <a:ext cx="1340280" cy="180000"/>
          </a:xfrm>
        </p:spPr>
        <p:txBody>
          <a:bodyPr/>
          <a:lstStyle/>
          <a:p>
            <a:pPr lvl="0"/>
            <a:fld id="{43962F67-4504-401C-BD44-5E9E0E9F5B88}" type="slidenum">
              <a:t>‹#›</a:t>
            </a:fld>
            <a:r>
              <a:rPr lang="et-EE"/>
              <a:t> /</a:t>
            </a:r>
          </a:p>
        </p:txBody>
      </p:sp>
    </p:spTree>
    <p:extLst>
      <p:ext uri="{BB962C8B-B14F-4D97-AF65-F5344CB8AC3E}">
        <p14:creationId xmlns:p14="http://schemas.microsoft.com/office/powerpoint/2010/main" val="21134522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6CE2A3A-016C-4594-B1FE-AAFB61A9D51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38EAF3BF-7600-4860-836D-541656894B5D}"/>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C9F13BD-CA18-41AB-9BC7-352D5FDEB1B4}"/>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9C4AEDD9-5254-46CF-ABF0-03B19CBE87A4}"/>
              </a:ext>
            </a:extLst>
          </p:cNvPr>
          <p:cNvSpPr>
            <a:spLocks noGrp="1"/>
          </p:cNvSpPr>
          <p:nvPr>
            <p:ph type="sldNum" sz="quarter" idx="10"/>
          </p:nvPr>
        </p:nvSpPr>
        <p:spPr>
          <a:xfrm>
            <a:off x="8732520" y="6111360"/>
            <a:ext cx="1340280" cy="180000"/>
          </a:xfrm>
        </p:spPr>
        <p:txBody>
          <a:bodyPr/>
          <a:lstStyle/>
          <a:p>
            <a:pPr lvl="0"/>
            <a:fld id="{CEA1F226-DC93-4D35-B7BF-EBBB14FFC9FE}" type="slidenum">
              <a:t>‹#›</a:t>
            </a:fld>
            <a:r>
              <a:rPr lang="et-EE"/>
              <a:t> /</a:t>
            </a:r>
          </a:p>
        </p:txBody>
      </p:sp>
    </p:spTree>
    <p:extLst>
      <p:ext uri="{BB962C8B-B14F-4D97-AF65-F5344CB8AC3E}">
        <p14:creationId xmlns:p14="http://schemas.microsoft.com/office/powerpoint/2010/main" val="2324854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62519D56-1324-4AF6-8D53-5AC7CF35648A}"/>
              </a:ext>
            </a:extLst>
          </p:cNvPr>
          <p:cNvPicPr>
            <a:picLocks noChangeAspect="1"/>
          </p:cNvPicPr>
          <p:nvPr/>
        </p:nvPicPr>
        <p:blipFill>
          <a:blip r:embed="rId2">
            <a:lum/>
            <a:alphaModFix/>
          </a:blip>
          <a:srcRect l="1386" t="11827" b="14212"/>
          <a:stretch>
            <a:fillRect/>
          </a:stretch>
        </p:blipFill>
        <p:spPr>
          <a:xfrm>
            <a:off x="720" y="720"/>
            <a:ext cx="10079640" cy="6299640"/>
          </a:xfrm>
          <a:prstGeom prst="rect">
            <a:avLst/>
          </a:prstGeom>
          <a:noFill/>
          <a:ln>
            <a:noFill/>
          </a:ln>
        </p:spPr>
      </p:pic>
      <p:pic>
        <p:nvPicPr>
          <p:cNvPr id="6" name="Pilt 3">
            <a:extLst>
              <a:ext uri="{FF2B5EF4-FFF2-40B4-BE49-F238E27FC236}">
                <a16:creationId xmlns="" xmlns:a16="http://schemas.microsoft.com/office/drawing/2014/main" id="{9EFE540F-9798-4D44-A2E3-516E0927F8A2}"/>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sp>
        <p:nvSpPr>
          <p:cNvPr id="7" name="TextBox 6">
            <a:extLst>
              <a:ext uri="{FF2B5EF4-FFF2-40B4-BE49-F238E27FC236}">
                <a16:creationId xmlns="" xmlns:a16="http://schemas.microsoft.com/office/drawing/2014/main" id="{478B6E88-95A6-43A6-9416-D1F20926DD64}"/>
              </a:ext>
            </a:extLst>
          </p:cNvPr>
          <p:cNvSpPr txBox="1"/>
          <p:nvPr/>
        </p:nvSpPr>
        <p:spPr>
          <a:xfrm>
            <a:off x="1191240" y="5793480"/>
            <a:ext cx="7521480" cy="51587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Käesoleva dokumendi paljundamine, edasiandmine ja/või muutmine on sätestatud ühega järgnevatest litsentsidest kasutaja valikul:</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GNU Vaba Dokumentatsiooni Litsentsi versioon 1.2 või uuem</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Creative Commonsi Autorile viitamine + Jagamine samadel tingimustel 4.0 litsents (CC BY-SA)</a:t>
            </a:r>
          </a:p>
        </p:txBody>
      </p:sp>
      <p:sp>
        <p:nvSpPr>
          <p:cNvPr id="2" name="Vertical Title 1">
            <a:extLst>
              <a:ext uri="{FF2B5EF4-FFF2-40B4-BE49-F238E27FC236}">
                <a16:creationId xmlns="" xmlns:a16="http://schemas.microsoft.com/office/drawing/2014/main" id="{00099871-8807-46B5-B25D-CB2436DAD6BC}"/>
              </a:ext>
            </a:extLst>
          </p:cNvPr>
          <p:cNvSpPr>
            <a:spLocks noGrp="1"/>
          </p:cNvSpPr>
          <p:nvPr>
            <p:ph type="title" orient="vert"/>
          </p:nvPr>
        </p:nvSpPr>
        <p:spPr>
          <a:xfrm>
            <a:off x="6894513" y="2698750"/>
            <a:ext cx="1889125" cy="2989263"/>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5C07D89-2ED3-4167-BED7-243E96B13521}"/>
              </a:ext>
            </a:extLst>
          </p:cNvPr>
          <p:cNvSpPr>
            <a:spLocks noGrp="1"/>
          </p:cNvSpPr>
          <p:nvPr>
            <p:ph type="body" orient="vert" idx="1"/>
          </p:nvPr>
        </p:nvSpPr>
        <p:spPr>
          <a:xfrm>
            <a:off x="1223963" y="2698750"/>
            <a:ext cx="5518150" cy="29892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CA712A44-9E9D-4E51-9606-E8A2F252C670}"/>
              </a:ext>
            </a:extLst>
          </p:cNvPr>
          <p:cNvSpPr>
            <a:spLocks noGrp="1"/>
          </p:cNvSpPr>
          <p:nvPr>
            <p:ph type="sldNum" sz="quarter" idx="10"/>
          </p:nvPr>
        </p:nvSpPr>
        <p:spPr>
          <a:xfrm>
            <a:off x="8589600" y="6103799"/>
            <a:ext cx="1484279" cy="182160"/>
          </a:xfrm>
        </p:spPr>
        <p:txBody>
          <a:bodyPr/>
          <a:lstStyle/>
          <a:p>
            <a:pPr lvl="0"/>
            <a:fld id="{B2A1CBB6-2999-4982-B3C8-5FF2B42508A1}" type="slidenum">
              <a:t>‹#›</a:t>
            </a:fld>
            <a:r>
              <a:rPr lang="et-EE"/>
              <a:t> /</a:t>
            </a:r>
          </a:p>
        </p:txBody>
      </p:sp>
    </p:spTree>
    <p:extLst>
      <p:ext uri="{BB962C8B-B14F-4D97-AF65-F5344CB8AC3E}">
        <p14:creationId xmlns:p14="http://schemas.microsoft.com/office/powerpoint/2010/main" val="21253747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2432045-994D-4063-B69A-5BFCBEBB8A0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8B3D6486-EE2F-4ABE-9B72-7E0BA0F8E614}"/>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9B1C8E0-44BB-440D-9F06-377F691CB5F2}"/>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28671D6D-19C9-467A-8ADE-69BBC74C4CA3}"/>
              </a:ext>
            </a:extLst>
          </p:cNvPr>
          <p:cNvSpPr>
            <a:spLocks noGrp="1"/>
          </p:cNvSpPr>
          <p:nvPr>
            <p:ph type="sldNum" sz="quarter" idx="10"/>
          </p:nvPr>
        </p:nvSpPr>
        <p:spPr>
          <a:xfrm>
            <a:off x="8732520" y="6111360"/>
            <a:ext cx="1340280" cy="180000"/>
          </a:xfrm>
        </p:spPr>
        <p:txBody>
          <a:bodyPr/>
          <a:lstStyle/>
          <a:p>
            <a:pPr lvl="0"/>
            <a:fld id="{4252892F-8C51-4971-A64C-1A4008BAC79A}" type="slidenum">
              <a:t>‹#›</a:t>
            </a:fld>
            <a:r>
              <a:rPr lang="et-EE"/>
              <a:t> /</a:t>
            </a:r>
          </a:p>
        </p:txBody>
      </p:sp>
    </p:spTree>
    <p:extLst>
      <p:ext uri="{BB962C8B-B14F-4D97-AF65-F5344CB8AC3E}">
        <p14:creationId xmlns:p14="http://schemas.microsoft.com/office/powerpoint/2010/main" val="15655097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71A83758-8FB5-4640-8F31-E1D47D3A808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AD43EFE-4448-4B60-A078-5D1CC42D6B96}"/>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5B06BAC-6FB4-4E47-81B9-55799AC82BFE}"/>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04DDF262-3D53-4C73-A626-E8C9994B5626}"/>
              </a:ext>
            </a:extLst>
          </p:cNvPr>
          <p:cNvSpPr>
            <a:spLocks noGrp="1"/>
          </p:cNvSpPr>
          <p:nvPr>
            <p:ph type="sldNum" sz="quarter" idx="10"/>
          </p:nvPr>
        </p:nvSpPr>
        <p:spPr>
          <a:xfrm>
            <a:off x="8732520" y="6111360"/>
            <a:ext cx="1340280" cy="180000"/>
          </a:xfrm>
        </p:spPr>
        <p:txBody>
          <a:bodyPr/>
          <a:lstStyle/>
          <a:p>
            <a:pPr lvl="0"/>
            <a:fld id="{C43194B0-8955-4960-9279-49C1664A0974}" type="slidenum">
              <a:t>‹#›</a:t>
            </a:fld>
            <a:r>
              <a:rPr lang="et-EE"/>
              <a:t> /</a:t>
            </a:r>
          </a:p>
        </p:txBody>
      </p:sp>
    </p:spTree>
    <p:extLst>
      <p:ext uri="{BB962C8B-B14F-4D97-AF65-F5344CB8AC3E}">
        <p14:creationId xmlns:p14="http://schemas.microsoft.com/office/powerpoint/2010/main" val="21426135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AC56EB44-48DB-4095-BFA5-A3775A896F1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38094E6-CF80-4F12-B386-8A2420DC0AC1}"/>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E778271-D6CA-40E4-BEA4-D36E6AEF4877}"/>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CCB67B76-309A-4221-B0D4-496E7D3C7EDE}"/>
              </a:ext>
            </a:extLst>
          </p:cNvPr>
          <p:cNvSpPr>
            <a:spLocks noGrp="1"/>
          </p:cNvSpPr>
          <p:nvPr>
            <p:ph type="sldNum" sz="quarter" idx="10"/>
          </p:nvPr>
        </p:nvSpPr>
        <p:spPr>
          <a:xfrm>
            <a:off x="8732520" y="6111360"/>
            <a:ext cx="1340280" cy="180000"/>
          </a:xfrm>
        </p:spPr>
        <p:txBody>
          <a:bodyPr/>
          <a:lstStyle/>
          <a:p>
            <a:pPr lvl="0"/>
            <a:fld id="{67BA7EFE-F9F0-45A9-BF28-4DE5F7A230BD}" type="slidenum">
              <a:t>‹#›</a:t>
            </a:fld>
            <a:r>
              <a:rPr lang="et-EE"/>
              <a:t> /</a:t>
            </a:r>
          </a:p>
        </p:txBody>
      </p:sp>
    </p:spTree>
    <p:extLst>
      <p:ext uri="{BB962C8B-B14F-4D97-AF65-F5344CB8AC3E}">
        <p14:creationId xmlns:p14="http://schemas.microsoft.com/office/powerpoint/2010/main" val="33216200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80F53CA-397A-4014-B8BA-9472E6862A1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C870A052-2258-44B2-9E74-4208533E9F65}"/>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494E359-F1DA-4BA8-B48C-A6BFAF84B277}"/>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FC076865-FDA5-4803-A11A-450FABBA97E9}"/>
              </a:ext>
            </a:extLst>
          </p:cNvPr>
          <p:cNvSpPr>
            <a:spLocks noGrp="1"/>
          </p:cNvSpPr>
          <p:nvPr>
            <p:ph type="sldNum" sz="quarter" idx="10"/>
          </p:nvPr>
        </p:nvSpPr>
        <p:spPr>
          <a:xfrm>
            <a:off x="8732520" y="6111360"/>
            <a:ext cx="1340280" cy="180000"/>
          </a:xfrm>
        </p:spPr>
        <p:txBody>
          <a:bodyPr/>
          <a:lstStyle/>
          <a:p>
            <a:pPr lvl="0"/>
            <a:fld id="{6773DAB3-0331-4EEA-B225-6122A57EF456}" type="slidenum">
              <a:t>‹#›</a:t>
            </a:fld>
            <a:r>
              <a:rPr lang="et-EE"/>
              <a:t> /</a:t>
            </a:r>
          </a:p>
        </p:txBody>
      </p:sp>
    </p:spTree>
    <p:extLst>
      <p:ext uri="{BB962C8B-B14F-4D97-AF65-F5344CB8AC3E}">
        <p14:creationId xmlns:p14="http://schemas.microsoft.com/office/powerpoint/2010/main" val="20994451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70D3080D-F55A-4DF2-8316-7C151064FE2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3E40D86-E084-4DBD-89E2-47B264A6DCCF}"/>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67FB968-1B18-4E28-B3D9-AC58E91B9B87}"/>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5BE67FD-F81B-4EED-A918-97104A4B7CC4}"/>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3D5ABAE9-8245-4A35-B50A-22B79236FD14}"/>
              </a:ext>
            </a:extLst>
          </p:cNvPr>
          <p:cNvSpPr>
            <a:spLocks noGrp="1"/>
          </p:cNvSpPr>
          <p:nvPr>
            <p:ph type="sldNum" sz="quarter" idx="10"/>
          </p:nvPr>
        </p:nvSpPr>
        <p:spPr>
          <a:xfrm>
            <a:off x="8732520" y="6111360"/>
            <a:ext cx="1340280" cy="180000"/>
          </a:xfrm>
        </p:spPr>
        <p:txBody>
          <a:bodyPr/>
          <a:lstStyle/>
          <a:p>
            <a:pPr lvl="0"/>
            <a:fld id="{92E4AFF7-6A63-4603-8212-8CD3B4C3A636}" type="slidenum">
              <a:t>‹#›</a:t>
            </a:fld>
            <a:r>
              <a:rPr lang="et-EE"/>
              <a:t> /</a:t>
            </a:r>
          </a:p>
        </p:txBody>
      </p:sp>
    </p:spTree>
    <p:extLst>
      <p:ext uri="{BB962C8B-B14F-4D97-AF65-F5344CB8AC3E}">
        <p14:creationId xmlns:p14="http://schemas.microsoft.com/office/powerpoint/2010/main" val="6101665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112E1861-C5AA-4FDA-9777-9CF047D0970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B8F94DE1-06F7-4964-A1FA-FEABF0978F0F}"/>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D69D3D8-62DC-415E-B7B6-2DF24E3A2F79}"/>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B0B82DD1-8BD6-488A-9105-502C4EB13A6E}"/>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276D1BA-727D-4C39-A5E6-4DD096AEC3CB}"/>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D641D1CF-8BB1-4184-A55B-228E40B5350D}"/>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883CE92D-89AE-470C-994D-5F8AA6B66F3E}"/>
              </a:ext>
            </a:extLst>
          </p:cNvPr>
          <p:cNvSpPr>
            <a:spLocks noGrp="1"/>
          </p:cNvSpPr>
          <p:nvPr>
            <p:ph type="sldNum" sz="quarter" idx="10"/>
          </p:nvPr>
        </p:nvSpPr>
        <p:spPr>
          <a:xfrm>
            <a:off x="8732520" y="6111360"/>
            <a:ext cx="1340280" cy="180000"/>
          </a:xfrm>
        </p:spPr>
        <p:txBody>
          <a:bodyPr/>
          <a:lstStyle/>
          <a:p>
            <a:pPr lvl="0"/>
            <a:fld id="{BCA729E1-3150-43A8-96E7-A9ACB715DD23}" type="slidenum">
              <a:t>‹#›</a:t>
            </a:fld>
            <a:r>
              <a:rPr lang="et-EE"/>
              <a:t> /</a:t>
            </a:r>
          </a:p>
        </p:txBody>
      </p:sp>
    </p:spTree>
    <p:extLst>
      <p:ext uri="{BB962C8B-B14F-4D97-AF65-F5344CB8AC3E}">
        <p14:creationId xmlns:p14="http://schemas.microsoft.com/office/powerpoint/2010/main" val="14624518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2843DE5C-04B2-4CB7-AB64-49FD4CD8BD6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DC5B2CC6-3192-4471-AA09-9073F0F30AF8}"/>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D7B8F1EC-EC07-4C41-BB7C-305135F50023}"/>
              </a:ext>
            </a:extLst>
          </p:cNvPr>
          <p:cNvSpPr>
            <a:spLocks noGrp="1"/>
          </p:cNvSpPr>
          <p:nvPr>
            <p:ph type="sldNum" sz="quarter" idx="10"/>
          </p:nvPr>
        </p:nvSpPr>
        <p:spPr>
          <a:xfrm>
            <a:off x="8732520" y="6111360"/>
            <a:ext cx="1340280" cy="180000"/>
          </a:xfrm>
        </p:spPr>
        <p:txBody>
          <a:bodyPr/>
          <a:lstStyle/>
          <a:p>
            <a:pPr lvl="0"/>
            <a:fld id="{5A43E5DE-C697-4B48-87DC-F93C82203EE2}" type="slidenum">
              <a:t>‹#›</a:t>
            </a:fld>
            <a:r>
              <a:rPr lang="et-EE"/>
              <a:t> /</a:t>
            </a:r>
          </a:p>
        </p:txBody>
      </p:sp>
    </p:spTree>
    <p:extLst>
      <p:ext uri="{BB962C8B-B14F-4D97-AF65-F5344CB8AC3E}">
        <p14:creationId xmlns:p14="http://schemas.microsoft.com/office/powerpoint/2010/main" val="8114947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8B44B50A-E4C7-44F8-87F7-A1199DFB729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AA5BA0A2-7790-4C87-9615-3FD7910BD73B}"/>
              </a:ext>
            </a:extLst>
          </p:cNvPr>
          <p:cNvSpPr>
            <a:spLocks noGrp="1"/>
          </p:cNvSpPr>
          <p:nvPr>
            <p:ph type="sldNum" sz="quarter" idx="10"/>
          </p:nvPr>
        </p:nvSpPr>
        <p:spPr>
          <a:xfrm>
            <a:off x="8732520" y="6111360"/>
            <a:ext cx="1340280" cy="180000"/>
          </a:xfrm>
        </p:spPr>
        <p:txBody>
          <a:bodyPr/>
          <a:lstStyle/>
          <a:p>
            <a:pPr lvl="0"/>
            <a:fld id="{CAE6028A-AA9B-4397-871A-B4644C914B2C}" type="slidenum">
              <a:t>‹#›</a:t>
            </a:fld>
            <a:r>
              <a:rPr lang="et-EE"/>
              <a:t> /</a:t>
            </a:r>
          </a:p>
        </p:txBody>
      </p:sp>
    </p:spTree>
    <p:extLst>
      <p:ext uri="{BB962C8B-B14F-4D97-AF65-F5344CB8AC3E}">
        <p14:creationId xmlns:p14="http://schemas.microsoft.com/office/powerpoint/2010/main" val="36096003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31507EF3-E8D7-4E0D-BC14-8750D0C4857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7646C54-05E6-40D9-BFB8-0A5DDD1C8AD9}"/>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BA24FE8-5C7B-418B-8FAF-2BB5F6FA7C55}"/>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87C5D33-4B3A-4CFB-98B6-80C5A4DAE1EB}"/>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CD946830-78CA-4A23-B5F1-E53D5AA34EAF}"/>
              </a:ext>
            </a:extLst>
          </p:cNvPr>
          <p:cNvSpPr>
            <a:spLocks noGrp="1"/>
          </p:cNvSpPr>
          <p:nvPr>
            <p:ph type="sldNum" sz="quarter" idx="10"/>
          </p:nvPr>
        </p:nvSpPr>
        <p:spPr>
          <a:xfrm>
            <a:off x="8732520" y="6111360"/>
            <a:ext cx="1340280" cy="180000"/>
          </a:xfrm>
        </p:spPr>
        <p:txBody>
          <a:bodyPr/>
          <a:lstStyle/>
          <a:p>
            <a:pPr lvl="0"/>
            <a:fld id="{DC5F367E-4829-40E4-B997-41B285CDA37D}" type="slidenum">
              <a:t>‹#›</a:t>
            </a:fld>
            <a:r>
              <a:rPr lang="et-EE"/>
              <a:t> /</a:t>
            </a:r>
          </a:p>
        </p:txBody>
      </p:sp>
    </p:spTree>
    <p:extLst>
      <p:ext uri="{BB962C8B-B14F-4D97-AF65-F5344CB8AC3E}">
        <p14:creationId xmlns:p14="http://schemas.microsoft.com/office/powerpoint/2010/main" val="16880308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E744E905-BC80-424D-83B0-C44D017C912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D3F051D2-AE28-4B75-A066-240BBD664AD1}"/>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C0D309D-7ADC-4346-B379-ADA8B4406C4B}"/>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37D36E5-8590-4EBC-9471-BF7D61FF7126}"/>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6D0962AB-F7AF-419F-A20D-898B5237F065}"/>
              </a:ext>
            </a:extLst>
          </p:cNvPr>
          <p:cNvSpPr>
            <a:spLocks noGrp="1"/>
          </p:cNvSpPr>
          <p:nvPr>
            <p:ph type="sldNum" sz="quarter" idx="10"/>
          </p:nvPr>
        </p:nvSpPr>
        <p:spPr>
          <a:xfrm>
            <a:off x="8732520" y="6111360"/>
            <a:ext cx="1340280" cy="180000"/>
          </a:xfrm>
        </p:spPr>
        <p:txBody>
          <a:bodyPr/>
          <a:lstStyle/>
          <a:p>
            <a:pPr lvl="0"/>
            <a:fld id="{8753EB4C-CDB2-448F-A0F0-765494565D20}" type="slidenum">
              <a:t>‹#›</a:t>
            </a:fld>
            <a:r>
              <a:rPr lang="et-EE"/>
              <a:t> /</a:t>
            </a:r>
          </a:p>
        </p:txBody>
      </p:sp>
    </p:spTree>
    <p:extLst>
      <p:ext uri="{BB962C8B-B14F-4D97-AF65-F5344CB8AC3E}">
        <p14:creationId xmlns:p14="http://schemas.microsoft.com/office/powerpoint/2010/main" val="2861539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5BBEFA48-2E4B-45DC-ACB6-60BB8D73ACE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215EDCFE-FB82-480E-8019-292F7B745AEE}"/>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F0FD881-2BE8-4CFD-8607-34335C5EF9EB}"/>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2F4C42FC-B059-438C-8572-45186CC488C3}"/>
              </a:ext>
            </a:extLst>
          </p:cNvPr>
          <p:cNvSpPr>
            <a:spLocks noGrp="1"/>
          </p:cNvSpPr>
          <p:nvPr>
            <p:ph type="sldNum" sz="quarter" idx="10"/>
          </p:nvPr>
        </p:nvSpPr>
        <p:spPr>
          <a:xfrm>
            <a:off x="8732520" y="6111360"/>
            <a:ext cx="1340280" cy="180000"/>
          </a:xfrm>
        </p:spPr>
        <p:txBody>
          <a:bodyPr/>
          <a:lstStyle/>
          <a:p>
            <a:pPr lvl="0"/>
            <a:fld id="{DF02A959-E8CA-4247-90A4-B6922A96BAC9}" type="slidenum">
              <a:t>‹#›</a:t>
            </a:fld>
            <a:r>
              <a:rPr lang="et-EE"/>
              <a:t> /</a:t>
            </a:r>
          </a:p>
        </p:txBody>
      </p:sp>
    </p:spTree>
    <p:extLst>
      <p:ext uri="{BB962C8B-B14F-4D97-AF65-F5344CB8AC3E}">
        <p14:creationId xmlns:p14="http://schemas.microsoft.com/office/powerpoint/2010/main" val="22770646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933A8AEA-2FC9-4D87-8F9F-31243087A5B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2EA41809-EAB6-4776-B2C1-59BDA57F4461}"/>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2FA62E3-9DD7-4BCA-B6E8-175C37865DC2}"/>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499D949C-F4C8-4103-AA73-DDB8346A2E0E}"/>
              </a:ext>
            </a:extLst>
          </p:cNvPr>
          <p:cNvSpPr>
            <a:spLocks noGrp="1"/>
          </p:cNvSpPr>
          <p:nvPr>
            <p:ph type="sldNum" sz="quarter" idx="10"/>
          </p:nvPr>
        </p:nvSpPr>
        <p:spPr>
          <a:xfrm>
            <a:off x="8732520" y="6111360"/>
            <a:ext cx="1340280" cy="180000"/>
          </a:xfrm>
        </p:spPr>
        <p:txBody>
          <a:bodyPr/>
          <a:lstStyle/>
          <a:p>
            <a:pPr lvl="0"/>
            <a:fld id="{12D10858-9C5E-4B02-9203-9AFE5E52CB3F}" type="slidenum">
              <a:t>‹#›</a:t>
            </a:fld>
            <a:r>
              <a:rPr lang="et-EE"/>
              <a:t> /</a:t>
            </a:r>
          </a:p>
        </p:txBody>
      </p:sp>
    </p:spTree>
    <p:extLst>
      <p:ext uri="{BB962C8B-B14F-4D97-AF65-F5344CB8AC3E}">
        <p14:creationId xmlns:p14="http://schemas.microsoft.com/office/powerpoint/2010/main" val="8851017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B89CBA4-7E2F-4DAB-8DB7-0AE59E0FB74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2919AEAC-018B-4A7B-9D63-FBA75FCAFEDF}"/>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075726F-C0CF-4910-9ECD-1CE24E6DBEE0}"/>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33578CB1-C339-4638-8C6E-1274878C2459}"/>
              </a:ext>
            </a:extLst>
          </p:cNvPr>
          <p:cNvSpPr>
            <a:spLocks noGrp="1"/>
          </p:cNvSpPr>
          <p:nvPr>
            <p:ph type="sldNum" sz="quarter" idx="10"/>
          </p:nvPr>
        </p:nvSpPr>
        <p:spPr>
          <a:xfrm>
            <a:off x="8732520" y="6111360"/>
            <a:ext cx="1340280" cy="180000"/>
          </a:xfrm>
        </p:spPr>
        <p:txBody>
          <a:bodyPr/>
          <a:lstStyle/>
          <a:p>
            <a:pPr lvl="0"/>
            <a:fld id="{D9011BF1-E39D-414C-8390-489E0EF6D8BE}" type="slidenum">
              <a:t>‹#›</a:t>
            </a:fld>
            <a:r>
              <a:rPr lang="et-EE"/>
              <a:t> /</a:t>
            </a:r>
          </a:p>
        </p:txBody>
      </p:sp>
    </p:spTree>
    <p:extLst>
      <p:ext uri="{BB962C8B-B14F-4D97-AF65-F5344CB8AC3E}">
        <p14:creationId xmlns:p14="http://schemas.microsoft.com/office/powerpoint/2010/main" val="40481443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B41547C9-7C81-4278-9984-02D64A0EC51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56D1ED3A-A178-44F8-9DCC-574055C97858}"/>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A76BF3F-3B9F-45B0-8FD5-DCE0C7122C56}"/>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76E3175B-9992-409F-A9C9-9F8903457406}"/>
              </a:ext>
            </a:extLst>
          </p:cNvPr>
          <p:cNvSpPr>
            <a:spLocks noGrp="1"/>
          </p:cNvSpPr>
          <p:nvPr>
            <p:ph type="sldNum" sz="quarter" idx="10"/>
          </p:nvPr>
        </p:nvSpPr>
        <p:spPr>
          <a:xfrm>
            <a:off x="8732520" y="6111360"/>
            <a:ext cx="1340280" cy="180000"/>
          </a:xfrm>
        </p:spPr>
        <p:txBody>
          <a:bodyPr/>
          <a:lstStyle/>
          <a:p>
            <a:pPr lvl="0"/>
            <a:fld id="{72038241-2DB8-423C-BEB1-D75C03C30F0B}" type="slidenum">
              <a:t>‹#›</a:t>
            </a:fld>
            <a:r>
              <a:rPr lang="et-EE"/>
              <a:t> /</a:t>
            </a:r>
          </a:p>
        </p:txBody>
      </p:sp>
    </p:spTree>
    <p:extLst>
      <p:ext uri="{BB962C8B-B14F-4D97-AF65-F5344CB8AC3E}">
        <p14:creationId xmlns:p14="http://schemas.microsoft.com/office/powerpoint/2010/main" val="9332445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3E05B8F-CC3B-4E47-BC35-D54487F72B9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46184CB-5C09-48C0-8455-66BB8F6B115E}"/>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4207D8-9C8D-4B5C-9AE3-A6D4B5320E3E}"/>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7CB8A843-B0F8-476E-91A8-506FEF965C13}"/>
              </a:ext>
            </a:extLst>
          </p:cNvPr>
          <p:cNvSpPr>
            <a:spLocks noGrp="1"/>
          </p:cNvSpPr>
          <p:nvPr>
            <p:ph type="sldNum" sz="quarter" idx="10"/>
          </p:nvPr>
        </p:nvSpPr>
        <p:spPr>
          <a:xfrm>
            <a:off x="8732520" y="6111360"/>
            <a:ext cx="1340280" cy="180000"/>
          </a:xfrm>
        </p:spPr>
        <p:txBody>
          <a:bodyPr/>
          <a:lstStyle/>
          <a:p>
            <a:pPr lvl="0"/>
            <a:fld id="{57EDA5F7-F3C3-434D-AEF7-78CB06BCEBBB}" type="slidenum">
              <a:t>‹#›</a:t>
            </a:fld>
            <a:r>
              <a:rPr lang="et-EE"/>
              <a:t> /</a:t>
            </a:r>
          </a:p>
        </p:txBody>
      </p:sp>
    </p:spTree>
    <p:extLst>
      <p:ext uri="{BB962C8B-B14F-4D97-AF65-F5344CB8AC3E}">
        <p14:creationId xmlns:p14="http://schemas.microsoft.com/office/powerpoint/2010/main" val="15776897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E56A453A-2621-4F10-83A8-46C6E4D17C6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55F4B40-4FC1-4532-A0BD-1C6290E9B3EA}"/>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B84DDB9-0DE8-4B8A-A4FB-2D9ACAE02972}"/>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0CF65BA0-2391-41C0-898A-143B21E36617}"/>
              </a:ext>
            </a:extLst>
          </p:cNvPr>
          <p:cNvSpPr>
            <a:spLocks noGrp="1"/>
          </p:cNvSpPr>
          <p:nvPr>
            <p:ph type="sldNum" sz="quarter" idx="10"/>
          </p:nvPr>
        </p:nvSpPr>
        <p:spPr>
          <a:xfrm>
            <a:off x="8732520" y="6111360"/>
            <a:ext cx="1340280" cy="180000"/>
          </a:xfrm>
        </p:spPr>
        <p:txBody>
          <a:bodyPr/>
          <a:lstStyle/>
          <a:p>
            <a:pPr lvl="0"/>
            <a:fld id="{94EB8414-D11B-4578-8C09-B86CFAF8371D}" type="slidenum">
              <a:t>‹#›</a:t>
            </a:fld>
            <a:r>
              <a:rPr lang="et-EE"/>
              <a:t> /</a:t>
            </a:r>
          </a:p>
        </p:txBody>
      </p:sp>
    </p:spTree>
    <p:extLst>
      <p:ext uri="{BB962C8B-B14F-4D97-AF65-F5344CB8AC3E}">
        <p14:creationId xmlns:p14="http://schemas.microsoft.com/office/powerpoint/2010/main" val="36354026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B6E81D5D-E1B6-412B-B756-839614464A8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922C87E2-48EE-495C-9F46-B80F8A7B9EEF}"/>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A52D797-9C60-4ABB-9B59-E021A744544E}"/>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024E10A-8BCF-493C-9B3E-C5E7338BD45C}"/>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7B6F64CB-795E-43D5-8380-55C661397E0C}"/>
              </a:ext>
            </a:extLst>
          </p:cNvPr>
          <p:cNvSpPr>
            <a:spLocks noGrp="1"/>
          </p:cNvSpPr>
          <p:nvPr>
            <p:ph type="sldNum" sz="quarter" idx="10"/>
          </p:nvPr>
        </p:nvSpPr>
        <p:spPr>
          <a:xfrm>
            <a:off x="8732520" y="6111360"/>
            <a:ext cx="1340280" cy="180000"/>
          </a:xfrm>
        </p:spPr>
        <p:txBody>
          <a:bodyPr/>
          <a:lstStyle/>
          <a:p>
            <a:pPr lvl="0"/>
            <a:fld id="{66E5D75F-00D7-44AC-BE17-4EDE6936486E}" type="slidenum">
              <a:t>‹#›</a:t>
            </a:fld>
            <a:r>
              <a:rPr lang="et-EE"/>
              <a:t> /</a:t>
            </a:r>
          </a:p>
        </p:txBody>
      </p:sp>
    </p:spTree>
    <p:extLst>
      <p:ext uri="{BB962C8B-B14F-4D97-AF65-F5344CB8AC3E}">
        <p14:creationId xmlns:p14="http://schemas.microsoft.com/office/powerpoint/2010/main" val="33257223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CEB0854F-A71B-4AF5-8634-E701698C290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D631C90D-01A6-4E33-B413-A5DD80DA4D9B}"/>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A95E896-A36B-4B76-862C-6C87A3D5F847}"/>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6E6CE4C7-71C1-4FAB-813D-20E6E6B421B2}"/>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30EF750-7DFF-4E07-AE6C-B4DE8D99BC90}"/>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CBD85EB2-4F6B-41BA-84B1-5669A03A5DAA}"/>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ACB91B5C-73F9-434D-A6AB-89A195F7309E}"/>
              </a:ext>
            </a:extLst>
          </p:cNvPr>
          <p:cNvSpPr>
            <a:spLocks noGrp="1"/>
          </p:cNvSpPr>
          <p:nvPr>
            <p:ph type="sldNum" sz="quarter" idx="10"/>
          </p:nvPr>
        </p:nvSpPr>
        <p:spPr>
          <a:xfrm>
            <a:off x="8732520" y="6111360"/>
            <a:ext cx="1340280" cy="180000"/>
          </a:xfrm>
        </p:spPr>
        <p:txBody>
          <a:bodyPr/>
          <a:lstStyle/>
          <a:p>
            <a:pPr lvl="0"/>
            <a:fld id="{A96776AA-5A5F-4D18-93B9-910232F51FFA}" type="slidenum">
              <a:t>‹#›</a:t>
            </a:fld>
            <a:r>
              <a:rPr lang="et-EE"/>
              <a:t> /</a:t>
            </a:r>
          </a:p>
        </p:txBody>
      </p:sp>
    </p:spTree>
    <p:extLst>
      <p:ext uri="{BB962C8B-B14F-4D97-AF65-F5344CB8AC3E}">
        <p14:creationId xmlns:p14="http://schemas.microsoft.com/office/powerpoint/2010/main" val="8742362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B9D86F1A-FB3C-49FE-8B21-00220EAA8CB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4FE1DC0E-8079-4492-81CE-4337C9DC3006}"/>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C3E5645B-099E-4720-99F6-FBC39A929527}"/>
              </a:ext>
            </a:extLst>
          </p:cNvPr>
          <p:cNvSpPr>
            <a:spLocks noGrp="1"/>
          </p:cNvSpPr>
          <p:nvPr>
            <p:ph type="sldNum" sz="quarter" idx="10"/>
          </p:nvPr>
        </p:nvSpPr>
        <p:spPr>
          <a:xfrm>
            <a:off x="8732520" y="6111360"/>
            <a:ext cx="1340280" cy="180000"/>
          </a:xfrm>
        </p:spPr>
        <p:txBody>
          <a:bodyPr/>
          <a:lstStyle/>
          <a:p>
            <a:pPr lvl="0"/>
            <a:fld id="{4D8BCD58-08EF-4EE8-9EAC-20BEAEDCE24B}" type="slidenum">
              <a:t>‹#›</a:t>
            </a:fld>
            <a:r>
              <a:rPr lang="et-EE"/>
              <a:t> /</a:t>
            </a:r>
          </a:p>
        </p:txBody>
      </p:sp>
    </p:spTree>
    <p:extLst>
      <p:ext uri="{BB962C8B-B14F-4D97-AF65-F5344CB8AC3E}">
        <p14:creationId xmlns:p14="http://schemas.microsoft.com/office/powerpoint/2010/main" val="23011115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8231F35D-222F-41D0-9CBD-E6A90ACE715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5AE40B96-2C13-4114-B1C2-94E522496E11}"/>
              </a:ext>
            </a:extLst>
          </p:cNvPr>
          <p:cNvSpPr>
            <a:spLocks noGrp="1"/>
          </p:cNvSpPr>
          <p:nvPr>
            <p:ph type="sldNum" sz="quarter" idx="10"/>
          </p:nvPr>
        </p:nvSpPr>
        <p:spPr>
          <a:xfrm>
            <a:off x="8732520" y="6111360"/>
            <a:ext cx="1340280" cy="180000"/>
          </a:xfrm>
        </p:spPr>
        <p:txBody>
          <a:bodyPr/>
          <a:lstStyle/>
          <a:p>
            <a:pPr lvl="0"/>
            <a:fld id="{D0441E3A-809E-447E-B5DC-D7E4A5BA77D8}" type="slidenum">
              <a:t>‹#›</a:t>
            </a:fld>
            <a:r>
              <a:rPr lang="et-EE"/>
              <a:t> /</a:t>
            </a:r>
          </a:p>
        </p:txBody>
      </p:sp>
    </p:spTree>
    <p:extLst>
      <p:ext uri="{BB962C8B-B14F-4D97-AF65-F5344CB8AC3E}">
        <p14:creationId xmlns:p14="http://schemas.microsoft.com/office/powerpoint/2010/main" val="12629348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F9561464-DEEA-4B5D-B8E0-BBC6D114E15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2C9C023F-319E-4511-AE3C-B131EA63BF29}"/>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0715054-4D2B-487F-8BA1-DF0D18B4B18E}"/>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3B40CB0-9203-4378-A8DD-BD4E111CB9CA}"/>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E6B372CA-F372-44D8-B50F-EEF74DDB2EFE}"/>
              </a:ext>
            </a:extLst>
          </p:cNvPr>
          <p:cNvSpPr>
            <a:spLocks noGrp="1"/>
          </p:cNvSpPr>
          <p:nvPr>
            <p:ph type="sldNum" sz="quarter" idx="10"/>
          </p:nvPr>
        </p:nvSpPr>
        <p:spPr>
          <a:xfrm>
            <a:off x="8732520" y="6111360"/>
            <a:ext cx="1340280" cy="180000"/>
          </a:xfrm>
        </p:spPr>
        <p:txBody>
          <a:bodyPr/>
          <a:lstStyle/>
          <a:p>
            <a:pPr lvl="0"/>
            <a:fld id="{F7E8901D-5E91-4FA5-B819-CABA895750F6}" type="slidenum">
              <a:t>‹#›</a:t>
            </a:fld>
            <a:r>
              <a:rPr lang="et-EE"/>
              <a:t> /</a:t>
            </a:r>
          </a:p>
        </p:txBody>
      </p:sp>
    </p:spTree>
    <p:extLst>
      <p:ext uri="{BB962C8B-B14F-4D97-AF65-F5344CB8AC3E}">
        <p14:creationId xmlns:p14="http://schemas.microsoft.com/office/powerpoint/2010/main" val="760227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9D475D17-1B22-4342-87BF-DC34D97CAC1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81A4723-EEB5-4B5A-BD1A-5E6566CE8565}"/>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CD845EE-5BBB-4917-860E-759651D36AAD}"/>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98F1B56A-880F-415A-8DBB-B921667D2372}"/>
              </a:ext>
            </a:extLst>
          </p:cNvPr>
          <p:cNvSpPr>
            <a:spLocks noGrp="1"/>
          </p:cNvSpPr>
          <p:nvPr>
            <p:ph type="sldNum" sz="quarter" idx="10"/>
          </p:nvPr>
        </p:nvSpPr>
        <p:spPr>
          <a:xfrm>
            <a:off x="8732520" y="6111360"/>
            <a:ext cx="1340280" cy="180000"/>
          </a:xfrm>
        </p:spPr>
        <p:txBody>
          <a:bodyPr/>
          <a:lstStyle/>
          <a:p>
            <a:pPr lvl="0"/>
            <a:fld id="{1D6FBB1F-BB75-4E9C-BAE7-75F29CA2A553}" type="slidenum">
              <a:t>‹#›</a:t>
            </a:fld>
            <a:r>
              <a:rPr lang="et-EE"/>
              <a:t> /</a:t>
            </a:r>
          </a:p>
        </p:txBody>
      </p:sp>
    </p:spTree>
    <p:extLst>
      <p:ext uri="{BB962C8B-B14F-4D97-AF65-F5344CB8AC3E}">
        <p14:creationId xmlns:p14="http://schemas.microsoft.com/office/powerpoint/2010/main" val="34751365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2BFAFB13-4972-450C-B9FD-A2A88321AF3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4FCD03D-E77E-42A3-911E-64CD185B5014}"/>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364A99B-8E2C-4D30-AD01-30CF864CA714}"/>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B1415CB-DCCC-46D3-B700-3012C2A28956}"/>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A7C841DB-44B1-492A-B76C-5373C9DF77DA}"/>
              </a:ext>
            </a:extLst>
          </p:cNvPr>
          <p:cNvSpPr>
            <a:spLocks noGrp="1"/>
          </p:cNvSpPr>
          <p:nvPr>
            <p:ph type="sldNum" sz="quarter" idx="10"/>
          </p:nvPr>
        </p:nvSpPr>
        <p:spPr>
          <a:xfrm>
            <a:off x="8732520" y="6111360"/>
            <a:ext cx="1340280" cy="180000"/>
          </a:xfrm>
        </p:spPr>
        <p:txBody>
          <a:bodyPr/>
          <a:lstStyle/>
          <a:p>
            <a:pPr lvl="0"/>
            <a:fld id="{EA3C1E25-377E-48D7-936D-0304D9A84AEF}" type="slidenum">
              <a:t>‹#›</a:t>
            </a:fld>
            <a:r>
              <a:rPr lang="et-EE"/>
              <a:t> /</a:t>
            </a:r>
          </a:p>
        </p:txBody>
      </p:sp>
    </p:spTree>
    <p:extLst>
      <p:ext uri="{BB962C8B-B14F-4D97-AF65-F5344CB8AC3E}">
        <p14:creationId xmlns:p14="http://schemas.microsoft.com/office/powerpoint/2010/main" val="28651997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273B982-180A-4925-9CA0-FA03155FFCE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1F32D581-48EC-4A6C-80EF-6A66DC47A721}"/>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E6BB7DF-9769-4DD3-8C56-782F92D6BEEE}"/>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247937A0-5B42-4939-A3B0-09247AD195BD}"/>
              </a:ext>
            </a:extLst>
          </p:cNvPr>
          <p:cNvSpPr>
            <a:spLocks noGrp="1"/>
          </p:cNvSpPr>
          <p:nvPr>
            <p:ph type="sldNum" sz="quarter" idx="10"/>
          </p:nvPr>
        </p:nvSpPr>
        <p:spPr>
          <a:xfrm>
            <a:off x="8732520" y="6111360"/>
            <a:ext cx="1340280" cy="180000"/>
          </a:xfrm>
        </p:spPr>
        <p:txBody>
          <a:bodyPr/>
          <a:lstStyle/>
          <a:p>
            <a:pPr lvl="0"/>
            <a:fld id="{77798A83-36D1-4FD2-85BA-1E503B0DDE3E}" type="slidenum">
              <a:t>‹#›</a:t>
            </a:fld>
            <a:r>
              <a:rPr lang="et-EE"/>
              <a:t> /</a:t>
            </a:r>
          </a:p>
        </p:txBody>
      </p:sp>
    </p:spTree>
    <p:extLst>
      <p:ext uri="{BB962C8B-B14F-4D97-AF65-F5344CB8AC3E}">
        <p14:creationId xmlns:p14="http://schemas.microsoft.com/office/powerpoint/2010/main" val="14201266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B26DBC92-DF6B-4811-8509-4503F2ABBC9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B8B54E45-A9FA-43E3-AE05-833EC35509E1}"/>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772C6AE-3C4C-47B2-8E69-D5D99B84E548}"/>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1F5BB432-BBEB-4C23-8C10-FB1EFCEAC30D}"/>
              </a:ext>
            </a:extLst>
          </p:cNvPr>
          <p:cNvSpPr>
            <a:spLocks noGrp="1"/>
          </p:cNvSpPr>
          <p:nvPr>
            <p:ph type="sldNum" sz="quarter" idx="10"/>
          </p:nvPr>
        </p:nvSpPr>
        <p:spPr>
          <a:xfrm>
            <a:off x="8732520" y="6111360"/>
            <a:ext cx="1340280" cy="180000"/>
          </a:xfrm>
        </p:spPr>
        <p:txBody>
          <a:bodyPr/>
          <a:lstStyle/>
          <a:p>
            <a:pPr lvl="0"/>
            <a:fld id="{8940F886-7DCD-45FA-92A0-A625706A1AE7}" type="slidenum">
              <a:t>‹#›</a:t>
            </a:fld>
            <a:r>
              <a:rPr lang="et-EE"/>
              <a:t> /</a:t>
            </a:r>
          </a:p>
        </p:txBody>
      </p:sp>
    </p:spTree>
    <p:extLst>
      <p:ext uri="{BB962C8B-B14F-4D97-AF65-F5344CB8AC3E}">
        <p14:creationId xmlns:p14="http://schemas.microsoft.com/office/powerpoint/2010/main" val="8746041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EF344FFA-19FA-4802-8C4E-358E6E2FFAD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27F2589F-A4A7-4A6E-BC2F-B11FA4652482}"/>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695D3B5-26A4-4072-847D-DBC3BBA7624E}"/>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4698EA07-87CB-4988-8401-9796F9BB3AEC}"/>
              </a:ext>
            </a:extLst>
          </p:cNvPr>
          <p:cNvSpPr>
            <a:spLocks noGrp="1"/>
          </p:cNvSpPr>
          <p:nvPr>
            <p:ph type="sldNum" sz="quarter" idx="10"/>
          </p:nvPr>
        </p:nvSpPr>
        <p:spPr>
          <a:xfrm>
            <a:off x="8732520" y="6111360"/>
            <a:ext cx="1340280" cy="180000"/>
          </a:xfrm>
        </p:spPr>
        <p:txBody>
          <a:bodyPr/>
          <a:lstStyle/>
          <a:p>
            <a:pPr lvl="0"/>
            <a:fld id="{353F7F1E-71F5-4D2D-8935-3C18DD44188E}" type="slidenum">
              <a:t>‹#›</a:t>
            </a:fld>
            <a:r>
              <a:rPr lang="et-EE"/>
              <a:t> /</a:t>
            </a:r>
          </a:p>
        </p:txBody>
      </p:sp>
    </p:spTree>
    <p:extLst>
      <p:ext uri="{BB962C8B-B14F-4D97-AF65-F5344CB8AC3E}">
        <p14:creationId xmlns:p14="http://schemas.microsoft.com/office/powerpoint/2010/main" val="15413221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C7FA115-8E22-458A-9FC1-FCD285849CD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AD52D1A-056B-42DE-A3F0-6FFD0D7CB23A}"/>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88C1D4F-491A-4284-B726-1136CB00A077}"/>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B960A607-EC7A-47A6-9FC9-C19B49770E30}"/>
              </a:ext>
            </a:extLst>
          </p:cNvPr>
          <p:cNvSpPr>
            <a:spLocks noGrp="1"/>
          </p:cNvSpPr>
          <p:nvPr>
            <p:ph type="sldNum" sz="quarter" idx="10"/>
          </p:nvPr>
        </p:nvSpPr>
        <p:spPr>
          <a:xfrm>
            <a:off x="8732520" y="6111360"/>
            <a:ext cx="1340280" cy="180000"/>
          </a:xfrm>
        </p:spPr>
        <p:txBody>
          <a:bodyPr/>
          <a:lstStyle/>
          <a:p>
            <a:pPr lvl="0"/>
            <a:fld id="{C9C1A3D5-E012-48A8-A1AE-411A8B41D80F}" type="slidenum">
              <a:t>‹#›</a:t>
            </a:fld>
            <a:r>
              <a:rPr lang="et-EE"/>
              <a:t> /</a:t>
            </a:r>
          </a:p>
        </p:txBody>
      </p:sp>
    </p:spTree>
    <p:extLst>
      <p:ext uri="{BB962C8B-B14F-4D97-AF65-F5344CB8AC3E}">
        <p14:creationId xmlns:p14="http://schemas.microsoft.com/office/powerpoint/2010/main" val="34635638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0162D89B-4CC9-48E3-88E9-5F7D328474D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FDFEE34E-A068-448A-A5CE-14E4C2A56E51}"/>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BDBF2F7-4E37-4CC5-A740-1DB3B91924D2}"/>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A4E7EA8F-52C5-4A2A-9880-7D2CFC254637}"/>
              </a:ext>
            </a:extLst>
          </p:cNvPr>
          <p:cNvSpPr>
            <a:spLocks noGrp="1"/>
          </p:cNvSpPr>
          <p:nvPr>
            <p:ph type="sldNum" sz="quarter" idx="10"/>
          </p:nvPr>
        </p:nvSpPr>
        <p:spPr>
          <a:xfrm>
            <a:off x="8732520" y="6111360"/>
            <a:ext cx="1340280" cy="180000"/>
          </a:xfrm>
        </p:spPr>
        <p:txBody>
          <a:bodyPr/>
          <a:lstStyle/>
          <a:p>
            <a:pPr lvl="0"/>
            <a:fld id="{784B7DF0-9D3E-4089-81B4-6F73137FA1BC}" type="slidenum">
              <a:t>‹#›</a:t>
            </a:fld>
            <a:r>
              <a:rPr lang="et-EE"/>
              <a:t> /</a:t>
            </a:r>
          </a:p>
        </p:txBody>
      </p:sp>
    </p:spTree>
    <p:extLst>
      <p:ext uri="{BB962C8B-B14F-4D97-AF65-F5344CB8AC3E}">
        <p14:creationId xmlns:p14="http://schemas.microsoft.com/office/powerpoint/2010/main" val="38987887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57A1A7BD-8DB6-4BF7-BDA3-238A5FEBC27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2FB8D84-AE45-40B2-9986-1FD80D71E84E}"/>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1CA81DB-43ED-4F63-B90E-AED2B3E0D65C}"/>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1501A55-DC66-46B7-B6BF-C8FF596BC787}"/>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360D44C7-D06D-4F80-B2BF-40AA9BB3908F}"/>
              </a:ext>
            </a:extLst>
          </p:cNvPr>
          <p:cNvSpPr>
            <a:spLocks noGrp="1"/>
          </p:cNvSpPr>
          <p:nvPr>
            <p:ph type="sldNum" sz="quarter" idx="10"/>
          </p:nvPr>
        </p:nvSpPr>
        <p:spPr>
          <a:xfrm>
            <a:off x="8732520" y="6111360"/>
            <a:ext cx="1340280" cy="180000"/>
          </a:xfrm>
        </p:spPr>
        <p:txBody>
          <a:bodyPr/>
          <a:lstStyle/>
          <a:p>
            <a:pPr lvl="0"/>
            <a:fld id="{F274C16E-C484-40C4-B69A-ED1FF7062F03}" type="slidenum">
              <a:t>‹#›</a:t>
            </a:fld>
            <a:r>
              <a:rPr lang="et-EE"/>
              <a:t> /</a:t>
            </a:r>
          </a:p>
        </p:txBody>
      </p:sp>
    </p:spTree>
    <p:extLst>
      <p:ext uri="{BB962C8B-B14F-4D97-AF65-F5344CB8AC3E}">
        <p14:creationId xmlns:p14="http://schemas.microsoft.com/office/powerpoint/2010/main" val="33998386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C9699A6F-F125-4B0B-AD41-6E4E72A2301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0571D8B-A2DB-491B-87FA-D043754A5B27}"/>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C2F0D21-5B38-4B43-9EE5-F47C094D5D6C}"/>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4D5ADA3B-F273-44CD-AE64-03881B2A0D78}"/>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AB6D8CC-99E7-435A-9421-40D5FA51F801}"/>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881A2D45-4373-47A9-9F7F-5CD39AB55814}"/>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B1FE3A7D-FEDB-4235-A29A-1BB354C40896}"/>
              </a:ext>
            </a:extLst>
          </p:cNvPr>
          <p:cNvSpPr>
            <a:spLocks noGrp="1"/>
          </p:cNvSpPr>
          <p:nvPr>
            <p:ph type="sldNum" sz="quarter" idx="10"/>
          </p:nvPr>
        </p:nvSpPr>
        <p:spPr>
          <a:xfrm>
            <a:off x="8732520" y="6111360"/>
            <a:ext cx="1340280" cy="180000"/>
          </a:xfrm>
        </p:spPr>
        <p:txBody>
          <a:bodyPr/>
          <a:lstStyle/>
          <a:p>
            <a:pPr lvl="0"/>
            <a:fld id="{8BEF6150-6D5E-4B52-8B0B-89E5CD686711}" type="slidenum">
              <a:t>‹#›</a:t>
            </a:fld>
            <a:r>
              <a:rPr lang="et-EE"/>
              <a:t> /</a:t>
            </a:r>
          </a:p>
        </p:txBody>
      </p:sp>
    </p:spTree>
    <p:extLst>
      <p:ext uri="{BB962C8B-B14F-4D97-AF65-F5344CB8AC3E}">
        <p14:creationId xmlns:p14="http://schemas.microsoft.com/office/powerpoint/2010/main" val="20497438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9B1A5649-D068-4625-83E8-F99F7E1F762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A9E404B-AAD3-48C5-9C1D-E4780B6563C8}"/>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342244FD-3AB5-484A-A10D-F9F0BB578427}"/>
              </a:ext>
            </a:extLst>
          </p:cNvPr>
          <p:cNvSpPr>
            <a:spLocks noGrp="1"/>
          </p:cNvSpPr>
          <p:nvPr>
            <p:ph type="sldNum" sz="quarter" idx="10"/>
          </p:nvPr>
        </p:nvSpPr>
        <p:spPr>
          <a:xfrm>
            <a:off x="8732520" y="6111360"/>
            <a:ext cx="1340280" cy="180000"/>
          </a:xfrm>
        </p:spPr>
        <p:txBody>
          <a:bodyPr/>
          <a:lstStyle/>
          <a:p>
            <a:pPr lvl="0"/>
            <a:fld id="{B75B0A42-EB5C-4111-9FD4-C16988FC5AD2}" type="slidenum">
              <a:t>‹#›</a:t>
            </a:fld>
            <a:r>
              <a:rPr lang="et-EE"/>
              <a:t> /</a:t>
            </a:r>
          </a:p>
        </p:txBody>
      </p:sp>
    </p:spTree>
    <p:extLst>
      <p:ext uri="{BB962C8B-B14F-4D97-AF65-F5344CB8AC3E}">
        <p14:creationId xmlns:p14="http://schemas.microsoft.com/office/powerpoint/2010/main" val="39986411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AE59BF4C-3598-41E5-8797-D274088DE29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32CAEECD-9F63-43E6-9A62-12919AD4FAFE}"/>
              </a:ext>
            </a:extLst>
          </p:cNvPr>
          <p:cNvSpPr>
            <a:spLocks noGrp="1"/>
          </p:cNvSpPr>
          <p:nvPr>
            <p:ph type="sldNum" sz="quarter" idx="10"/>
          </p:nvPr>
        </p:nvSpPr>
        <p:spPr>
          <a:xfrm>
            <a:off x="8732520" y="6111360"/>
            <a:ext cx="1340280" cy="180000"/>
          </a:xfrm>
        </p:spPr>
        <p:txBody>
          <a:bodyPr/>
          <a:lstStyle/>
          <a:p>
            <a:pPr lvl="0"/>
            <a:fld id="{01E3B9C3-543E-4642-BC38-270CCFD3AF50}" type="slidenum">
              <a:t>‹#›</a:t>
            </a:fld>
            <a:r>
              <a:rPr lang="et-EE"/>
              <a:t> /</a:t>
            </a:r>
          </a:p>
        </p:txBody>
      </p:sp>
    </p:spTree>
    <p:extLst>
      <p:ext uri="{BB962C8B-B14F-4D97-AF65-F5344CB8AC3E}">
        <p14:creationId xmlns:p14="http://schemas.microsoft.com/office/powerpoint/2010/main" val="1423991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AAFDDFC6-2CDD-4854-A7CA-CCDB8C85504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2FD988AC-6B0A-482A-A467-1B12FCC291BA}"/>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5A766B0-E36A-4F4C-BDF3-ADAFA5DBA4B7}"/>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0679E102-8546-4665-AA35-DCB3B86712DE}"/>
              </a:ext>
            </a:extLst>
          </p:cNvPr>
          <p:cNvSpPr>
            <a:spLocks noGrp="1"/>
          </p:cNvSpPr>
          <p:nvPr>
            <p:ph type="sldNum" sz="quarter" idx="10"/>
          </p:nvPr>
        </p:nvSpPr>
        <p:spPr>
          <a:xfrm>
            <a:off x="8732520" y="6111360"/>
            <a:ext cx="1340280" cy="180000"/>
          </a:xfrm>
        </p:spPr>
        <p:txBody>
          <a:bodyPr/>
          <a:lstStyle/>
          <a:p>
            <a:pPr lvl="0"/>
            <a:fld id="{CF4D2F04-2E21-425B-B879-29ABC8B702C5}" type="slidenum">
              <a:t>‹#›</a:t>
            </a:fld>
            <a:r>
              <a:rPr lang="et-EE"/>
              <a:t> /</a:t>
            </a:r>
          </a:p>
        </p:txBody>
      </p:sp>
    </p:spTree>
    <p:extLst>
      <p:ext uri="{BB962C8B-B14F-4D97-AF65-F5344CB8AC3E}">
        <p14:creationId xmlns:p14="http://schemas.microsoft.com/office/powerpoint/2010/main" val="5083387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01245FC9-7E33-44D6-AE4D-36D454ECB9E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C37AD45-8D39-4759-85BE-F0FB2F75BB7F}"/>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2EFAD5E-856B-456C-B711-2141A97A3280}"/>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FD39441-8BB1-4E0C-B0AC-763902BCAE5D}"/>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74145C0B-78E3-4B99-9996-9394240C04D1}"/>
              </a:ext>
            </a:extLst>
          </p:cNvPr>
          <p:cNvSpPr>
            <a:spLocks noGrp="1"/>
          </p:cNvSpPr>
          <p:nvPr>
            <p:ph type="sldNum" sz="quarter" idx="10"/>
          </p:nvPr>
        </p:nvSpPr>
        <p:spPr>
          <a:xfrm>
            <a:off x="8732520" y="6111360"/>
            <a:ext cx="1340280" cy="180000"/>
          </a:xfrm>
        </p:spPr>
        <p:txBody>
          <a:bodyPr/>
          <a:lstStyle/>
          <a:p>
            <a:pPr lvl="0"/>
            <a:fld id="{8B3A79ED-328C-494C-8940-E9EBA9D7976C}" type="slidenum">
              <a:t>‹#›</a:t>
            </a:fld>
            <a:r>
              <a:rPr lang="et-EE"/>
              <a:t> /</a:t>
            </a:r>
          </a:p>
        </p:txBody>
      </p:sp>
    </p:spTree>
    <p:extLst>
      <p:ext uri="{BB962C8B-B14F-4D97-AF65-F5344CB8AC3E}">
        <p14:creationId xmlns:p14="http://schemas.microsoft.com/office/powerpoint/2010/main" val="18675897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B944FE5A-A623-4D93-BE85-CA6667D4A3F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F1CA8A9-9656-4B43-80CD-8A0EF2154544}"/>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296B54C-80A9-4758-8A22-53D5E92D60AD}"/>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8AEBC27-EDE8-4E43-8E3A-BB42C6C7984D}"/>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F4E4D38D-25CD-40CA-87CC-D4B445394CB7}"/>
              </a:ext>
            </a:extLst>
          </p:cNvPr>
          <p:cNvSpPr>
            <a:spLocks noGrp="1"/>
          </p:cNvSpPr>
          <p:nvPr>
            <p:ph type="sldNum" sz="quarter" idx="10"/>
          </p:nvPr>
        </p:nvSpPr>
        <p:spPr>
          <a:xfrm>
            <a:off x="8732520" y="6111360"/>
            <a:ext cx="1340280" cy="180000"/>
          </a:xfrm>
        </p:spPr>
        <p:txBody>
          <a:bodyPr/>
          <a:lstStyle/>
          <a:p>
            <a:pPr lvl="0"/>
            <a:fld id="{5B3F6356-D9FF-4A3E-85E8-89ECA2BD6DF8}" type="slidenum">
              <a:t>‹#›</a:t>
            </a:fld>
            <a:r>
              <a:rPr lang="et-EE"/>
              <a:t> /</a:t>
            </a:r>
          </a:p>
        </p:txBody>
      </p:sp>
    </p:spTree>
    <p:extLst>
      <p:ext uri="{BB962C8B-B14F-4D97-AF65-F5344CB8AC3E}">
        <p14:creationId xmlns:p14="http://schemas.microsoft.com/office/powerpoint/2010/main" val="29956001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7AE0E5D2-9604-4A45-8D7C-4032BBA4485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9E1320E-0DE2-441C-B825-822A43777273}"/>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A718D09-44D1-46BD-9BA7-F877805D00E3}"/>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D709586D-0AE5-4AF0-B9F4-FABE1CD3E851}"/>
              </a:ext>
            </a:extLst>
          </p:cNvPr>
          <p:cNvSpPr>
            <a:spLocks noGrp="1"/>
          </p:cNvSpPr>
          <p:nvPr>
            <p:ph type="sldNum" sz="quarter" idx="10"/>
          </p:nvPr>
        </p:nvSpPr>
        <p:spPr>
          <a:xfrm>
            <a:off x="8732520" y="6111360"/>
            <a:ext cx="1340280" cy="180000"/>
          </a:xfrm>
        </p:spPr>
        <p:txBody>
          <a:bodyPr/>
          <a:lstStyle/>
          <a:p>
            <a:pPr lvl="0"/>
            <a:fld id="{C8A63127-D1A5-459C-8DD0-4DD48FC13E53}" type="slidenum">
              <a:t>‹#›</a:t>
            </a:fld>
            <a:r>
              <a:rPr lang="et-EE"/>
              <a:t> /</a:t>
            </a:r>
          </a:p>
        </p:txBody>
      </p:sp>
    </p:spTree>
    <p:extLst>
      <p:ext uri="{BB962C8B-B14F-4D97-AF65-F5344CB8AC3E}">
        <p14:creationId xmlns:p14="http://schemas.microsoft.com/office/powerpoint/2010/main" val="19286863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1D428366-08A9-434D-A7C1-B67D964D9ED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BCFD0C1D-4172-41DD-AECC-5434DF704F02}"/>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958F93B-F130-403D-8CBD-0D9C351CE8EB}"/>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5BF9214C-DB55-449E-BA7C-5F243E8E8847}"/>
              </a:ext>
            </a:extLst>
          </p:cNvPr>
          <p:cNvSpPr>
            <a:spLocks noGrp="1"/>
          </p:cNvSpPr>
          <p:nvPr>
            <p:ph type="sldNum" sz="quarter" idx="10"/>
          </p:nvPr>
        </p:nvSpPr>
        <p:spPr>
          <a:xfrm>
            <a:off x="8732520" y="6111360"/>
            <a:ext cx="1340280" cy="180000"/>
          </a:xfrm>
        </p:spPr>
        <p:txBody>
          <a:bodyPr/>
          <a:lstStyle/>
          <a:p>
            <a:pPr lvl="0"/>
            <a:fld id="{81371EB0-74EA-452A-8BC9-1A1AE9343BF0}" type="slidenum">
              <a:t>‹#›</a:t>
            </a:fld>
            <a:r>
              <a:rPr lang="et-EE"/>
              <a:t> /</a:t>
            </a:r>
          </a:p>
        </p:txBody>
      </p:sp>
    </p:spTree>
    <p:extLst>
      <p:ext uri="{BB962C8B-B14F-4D97-AF65-F5344CB8AC3E}">
        <p14:creationId xmlns:p14="http://schemas.microsoft.com/office/powerpoint/2010/main" val="4788884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27D4E40-7B84-4D43-A6CE-5EE0E801C64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DD12457-4731-409B-8F01-188F95EDCB79}"/>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1F8D2C6-CC51-4041-A364-2313BDB0677E}"/>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9E8EE0B0-51B6-4296-96CD-5F5F6A28DD37}"/>
              </a:ext>
            </a:extLst>
          </p:cNvPr>
          <p:cNvSpPr>
            <a:spLocks noGrp="1"/>
          </p:cNvSpPr>
          <p:nvPr>
            <p:ph type="sldNum" sz="quarter" idx="10"/>
          </p:nvPr>
        </p:nvSpPr>
        <p:spPr>
          <a:xfrm>
            <a:off x="8732520" y="6111360"/>
            <a:ext cx="1340280" cy="180000"/>
          </a:xfrm>
        </p:spPr>
        <p:txBody>
          <a:bodyPr/>
          <a:lstStyle/>
          <a:p>
            <a:pPr lvl="0"/>
            <a:fld id="{DE9A148B-6A81-4086-974C-7BF66BA84E3B}" type="slidenum">
              <a:t>‹#›</a:t>
            </a:fld>
            <a:r>
              <a:rPr lang="et-EE"/>
              <a:t> /</a:t>
            </a:r>
          </a:p>
        </p:txBody>
      </p:sp>
    </p:spTree>
    <p:extLst>
      <p:ext uri="{BB962C8B-B14F-4D97-AF65-F5344CB8AC3E}">
        <p14:creationId xmlns:p14="http://schemas.microsoft.com/office/powerpoint/2010/main" val="15966038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34ACC5CC-7E2E-4A1D-B96E-1CB4652C552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B9804A17-E5C9-41F1-AF3D-651AAADD0757}"/>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967C65-9839-4396-8415-740DA5649C11}"/>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9281D8DE-983D-432B-858A-FC2AECA44E27}"/>
              </a:ext>
            </a:extLst>
          </p:cNvPr>
          <p:cNvSpPr>
            <a:spLocks noGrp="1"/>
          </p:cNvSpPr>
          <p:nvPr>
            <p:ph type="sldNum" sz="quarter" idx="10"/>
          </p:nvPr>
        </p:nvSpPr>
        <p:spPr>
          <a:xfrm>
            <a:off x="8732520" y="6111360"/>
            <a:ext cx="1340280" cy="180000"/>
          </a:xfrm>
        </p:spPr>
        <p:txBody>
          <a:bodyPr/>
          <a:lstStyle/>
          <a:p>
            <a:pPr lvl="0"/>
            <a:fld id="{4C0785DE-5D63-4A44-AE81-6F02EBA93B0C}" type="slidenum">
              <a:t>‹#›</a:t>
            </a:fld>
            <a:r>
              <a:rPr lang="et-EE"/>
              <a:t> /</a:t>
            </a:r>
          </a:p>
        </p:txBody>
      </p:sp>
    </p:spTree>
    <p:extLst>
      <p:ext uri="{BB962C8B-B14F-4D97-AF65-F5344CB8AC3E}">
        <p14:creationId xmlns:p14="http://schemas.microsoft.com/office/powerpoint/2010/main" val="39577538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A35EC383-5E46-4D60-AA98-C594D9B3B49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58A9E47-6A46-4057-A465-EF6A049366DF}"/>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1627D6E-65FC-44AA-B0E4-AE683DF72EDB}"/>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50522654-B3B3-4E2F-8C71-55250D004323}"/>
              </a:ext>
            </a:extLst>
          </p:cNvPr>
          <p:cNvSpPr>
            <a:spLocks noGrp="1"/>
          </p:cNvSpPr>
          <p:nvPr>
            <p:ph type="sldNum" sz="quarter" idx="10"/>
          </p:nvPr>
        </p:nvSpPr>
        <p:spPr>
          <a:xfrm>
            <a:off x="8732520" y="6111360"/>
            <a:ext cx="1340280" cy="180000"/>
          </a:xfrm>
        </p:spPr>
        <p:txBody>
          <a:bodyPr/>
          <a:lstStyle/>
          <a:p>
            <a:pPr lvl="0"/>
            <a:fld id="{73DF5B6F-F42B-485E-BC1E-18783BDA363A}" type="slidenum">
              <a:t>‹#›</a:t>
            </a:fld>
            <a:r>
              <a:rPr lang="et-EE"/>
              <a:t> /</a:t>
            </a:r>
          </a:p>
        </p:txBody>
      </p:sp>
    </p:spTree>
    <p:extLst>
      <p:ext uri="{BB962C8B-B14F-4D97-AF65-F5344CB8AC3E}">
        <p14:creationId xmlns:p14="http://schemas.microsoft.com/office/powerpoint/2010/main" val="14029435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D366DFB5-65E3-46A8-8A86-A9A4C841024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1C008CB-9552-4EBD-8E01-CCFF630E0A69}"/>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D6678A-FFBB-4156-AB62-222E7153FFEC}"/>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A3F61D0-2D3F-40A4-84C6-E2F4349D34F5}"/>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A8FDF958-CA08-40BD-B5BE-1CC8492AAC77}"/>
              </a:ext>
            </a:extLst>
          </p:cNvPr>
          <p:cNvSpPr>
            <a:spLocks noGrp="1"/>
          </p:cNvSpPr>
          <p:nvPr>
            <p:ph type="sldNum" sz="quarter" idx="10"/>
          </p:nvPr>
        </p:nvSpPr>
        <p:spPr>
          <a:xfrm>
            <a:off x="8732520" y="6111360"/>
            <a:ext cx="1340280" cy="180000"/>
          </a:xfrm>
        </p:spPr>
        <p:txBody>
          <a:bodyPr/>
          <a:lstStyle/>
          <a:p>
            <a:pPr lvl="0"/>
            <a:fld id="{A9CDB487-C5E7-4DCB-B900-4EC6D6DBBFAB}" type="slidenum">
              <a:t>‹#›</a:t>
            </a:fld>
            <a:r>
              <a:rPr lang="et-EE"/>
              <a:t> /</a:t>
            </a:r>
          </a:p>
        </p:txBody>
      </p:sp>
    </p:spTree>
    <p:extLst>
      <p:ext uri="{BB962C8B-B14F-4D97-AF65-F5344CB8AC3E}">
        <p14:creationId xmlns:p14="http://schemas.microsoft.com/office/powerpoint/2010/main" val="16257815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1268EFBC-FFC1-4126-9188-0CB39E9286C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C29B2232-C82C-4CF3-B4F4-1FD96FEEAD43}"/>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66AA958-2D00-42F1-AFD8-7EFCD0ECFCB9}"/>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10C4F079-4A2D-4969-A611-A4967BFA42CF}"/>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898364B-AC7C-4032-98B1-1A87050631C5}"/>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161755B1-BDF9-4BEB-BFC7-A2C0BA1B9BFF}"/>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4BEF6C64-D58E-48C4-8647-32095B4E9589}"/>
              </a:ext>
            </a:extLst>
          </p:cNvPr>
          <p:cNvSpPr>
            <a:spLocks noGrp="1"/>
          </p:cNvSpPr>
          <p:nvPr>
            <p:ph type="sldNum" sz="quarter" idx="10"/>
          </p:nvPr>
        </p:nvSpPr>
        <p:spPr>
          <a:xfrm>
            <a:off x="8732520" y="6111360"/>
            <a:ext cx="1340280" cy="180000"/>
          </a:xfrm>
        </p:spPr>
        <p:txBody>
          <a:bodyPr/>
          <a:lstStyle/>
          <a:p>
            <a:pPr lvl="0"/>
            <a:fld id="{8B946366-63AD-48A8-9E13-3CBB47D07066}" type="slidenum">
              <a:t>‹#›</a:t>
            </a:fld>
            <a:r>
              <a:rPr lang="et-EE"/>
              <a:t> /</a:t>
            </a:r>
          </a:p>
        </p:txBody>
      </p:sp>
    </p:spTree>
    <p:extLst>
      <p:ext uri="{BB962C8B-B14F-4D97-AF65-F5344CB8AC3E}">
        <p14:creationId xmlns:p14="http://schemas.microsoft.com/office/powerpoint/2010/main" val="33178103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DECA80DD-5558-4377-A5E9-E6E08104341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3B58E429-EA46-466A-8880-DBA0307227C7}"/>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BB542E82-F1B9-4EFE-84AD-82FECFA76C98}"/>
              </a:ext>
            </a:extLst>
          </p:cNvPr>
          <p:cNvSpPr>
            <a:spLocks noGrp="1"/>
          </p:cNvSpPr>
          <p:nvPr>
            <p:ph type="sldNum" sz="quarter" idx="10"/>
          </p:nvPr>
        </p:nvSpPr>
        <p:spPr>
          <a:xfrm>
            <a:off x="8732520" y="6111360"/>
            <a:ext cx="1340280" cy="180000"/>
          </a:xfrm>
        </p:spPr>
        <p:txBody>
          <a:bodyPr/>
          <a:lstStyle/>
          <a:p>
            <a:pPr lvl="0"/>
            <a:fld id="{1555E7EE-C4BC-40F9-B635-EF6C59F44EA4}" type="slidenum">
              <a:t>‹#›</a:t>
            </a:fld>
            <a:r>
              <a:rPr lang="et-EE"/>
              <a:t> /</a:t>
            </a:r>
          </a:p>
        </p:txBody>
      </p:sp>
    </p:spTree>
    <p:extLst>
      <p:ext uri="{BB962C8B-B14F-4D97-AF65-F5344CB8AC3E}">
        <p14:creationId xmlns:p14="http://schemas.microsoft.com/office/powerpoint/2010/main" val="3624020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77045ECD-4B58-4EAE-8CB6-F83F38BDED8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B2D04302-37B3-469B-BA5A-D83395D3B203}"/>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AE74482-64DF-40B6-A696-04C2B50FEE5B}"/>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FB4BF7A-B751-41D3-87E3-98043FCBD7D2}"/>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333459FB-DE51-4E81-A069-C5E4622697EE}"/>
              </a:ext>
            </a:extLst>
          </p:cNvPr>
          <p:cNvSpPr>
            <a:spLocks noGrp="1"/>
          </p:cNvSpPr>
          <p:nvPr>
            <p:ph type="sldNum" sz="quarter" idx="10"/>
          </p:nvPr>
        </p:nvSpPr>
        <p:spPr>
          <a:xfrm>
            <a:off x="8732520" y="6111360"/>
            <a:ext cx="1340280" cy="180000"/>
          </a:xfrm>
        </p:spPr>
        <p:txBody>
          <a:bodyPr/>
          <a:lstStyle/>
          <a:p>
            <a:pPr lvl="0"/>
            <a:fld id="{583C6F08-6698-4433-97D1-FD3F8286CEC3}" type="slidenum">
              <a:t>‹#›</a:t>
            </a:fld>
            <a:r>
              <a:rPr lang="et-EE"/>
              <a:t> /</a:t>
            </a:r>
          </a:p>
        </p:txBody>
      </p:sp>
    </p:spTree>
    <p:extLst>
      <p:ext uri="{BB962C8B-B14F-4D97-AF65-F5344CB8AC3E}">
        <p14:creationId xmlns:p14="http://schemas.microsoft.com/office/powerpoint/2010/main" val="12248251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8C0A7521-6E6C-42F4-8123-A9DDE9BF7B2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A82D2A91-1891-4B70-B6CB-864C215051AB}"/>
              </a:ext>
            </a:extLst>
          </p:cNvPr>
          <p:cNvSpPr>
            <a:spLocks noGrp="1"/>
          </p:cNvSpPr>
          <p:nvPr>
            <p:ph type="sldNum" sz="quarter" idx="10"/>
          </p:nvPr>
        </p:nvSpPr>
        <p:spPr>
          <a:xfrm>
            <a:off x="8732520" y="6111360"/>
            <a:ext cx="1340280" cy="180000"/>
          </a:xfrm>
        </p:spPr>
        <p:txBody>
          <a:bodyPr/>
          <a:lstStyle/>
          <a:p>
            <a:pPr lvl="0"/>
            <a:fld id="{2718F4DF-1E99-4828-B4BC-40BB84B384FD}" type="slidenum">
              <a:t>‹#›</a:t>
            </a:fld>
            <a:r>
              <a:rPr lang="et-EE"/>
              <a:t> /</a:t>
            </a:r>
          </a:p>
        </p:txBody>
      </p:sp>
    </p:spTree>
    <p:extLst>
      <p:ext uri="{BB962C8B-B14F-4D97-AF65-F5344CB8AC3E}">
        <p14:creationId xmlns:p14="http://schemas.microsoft.com/office/powerpoint/2010/main" val="4113916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38E89A64-1C2D-4F87-B344-90DBA22D9EF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71C2F57-3FAF-4FC7-89F8-82E1EC403933}"/>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D06B77B-CA8C-4C98-A240-2634B496F263}"/>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7B4BA16-B158-4B35-8567-AE4E0AE696C6}"/>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2B02FE58-F682-4FE7-9BCB-D32A68893EEF}"/>
              </a:ext>
            </a:extLst>
          </p:cNvPr>
          <p:cNvSpPr>
            <a:spLocks noGrp="1"/>
          </p:cNvSpPr>
          <p:nvPr>
            <p:ph type="sldNum" sz="quarter" idx="10"/>
          </p:nvPr>
        </p:nvSpPr>
        <p:spPr>
          <a:xfrm>
            <a:off x="8732520" y="6111360"/>
            <a:ext cx="1340280" cy="180000"/>
          </a:xfrm>
        </p:spPr>
        <p:txBody>
          <a:bodyPr/>
          <a:lstStyle/>
          <a:p>
            <a:pPr lvl="0"/>
            <a:fld id="{3295C75E-7A18-40DE-9DF0-48D2F7680AB4}" type="slidenum">
              <a:t>‹#›</a:t>
            </a:fld>
            <a:r>
              <a:rPr lang="et-EE"/>
              <a:t> /</a:t>
            </a:r>
          </a:p>
        </p:txBody>
      </p:sp>
    </p:spTree>
    <p:extLst>
      <p:ext uri="{BB962C8B-B14F-4D97-AF65-F5344CB8AC3E}">
        <p14:creationId xmlns:p14="http://schemas.microsoft.com/office/powerpoint/2010/main" val="38345242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73AC56FD-1410-4057-A696-E73F4C3F1B0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7D45624-DCBC-46DB-A348-D3B13F9DFD2C}"/>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4701C14-9B35-4F60-BFE7-02A21278C235}"/>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AC570D0-D856-4C61-BD06-B31A00640937}"/>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D64871E5-63EF-4C08-AC0A-4C7E4C9CB2B5}"/>
              </a:ext>
            </a:extLst>
          </p:cNvPr>
          <p:cNvSpPr>
            <a:spLocks noGrp="1"/>
          </p:cNvSpPr>
          <p:nvPr>
            <p:ph type="sldNum" sz="quarter" idx="10"/>
          </p:nvPr>
        </p:nvSpPr>
        <p:spPr>
          <a:xfrm>
            <a:off x="8732520" y="6111360"/>
            <a:ext cx="1340280" cy="180000"/>
          </a:xfrm>
        </p:spPr>
        <p:txBody>
          <a:bodyPr/>
          <a:lstStyle/>
          <a:p>
            <a:pPr lvl="0"/>
            <a:fld id="{8844F403-DD13-460B-BE84-0AD7D4E7FFB6}" type="slidenum">
              <a:t>‹#›</a:t>
            </a:fld>
            <a:r>
              <a:rPr lang="et-EE"/>
              <a:t> /</a:t>
            </a:r>
          </a:p>
        </p:txBody>
      </p:sp>
    </p:spTree>
    <p:extLst>
      <p:ext uri="{BB962C8B-B14F-4D97-AF65-F5344CB8AC3E}">
        <p14:creationId xmlns:p14="http://schemas.microsoft.com/office/powerpoint/2010/main" val="1099599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8DFE05E5-AE8A-447C-8B16-2B911F7A547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C8858222-E0AD-4FC6-AAF5-BF475F51FC96}"/>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5F1B24A-CE9A-4AEC-BA9E-8FD3B67EF380}"/>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C64EB3A0-32EC-47CF-A5C2-F67AA07AE640}"/>
              </a:ext>
            </a:extLst>
          </p:cNvPr>
          <p:cNvSpPr>
            <a:spLocks noGrp="1"/>
          </p:cNvSpPr>
          <p:nvPr>
            <p:ph type="sldNum" sz="quarter" idx="10"/>
          </p:nvPr>
        </p:nvSpPr>
        <p:spPr>
          <a:xfrm>
            <a:off x="8732520" y="6111360"/>
            <a:ext cx="1340280" cy="180000"/>
          </a:xfrm>
        </p:spPr>
        <p:txBody>
          <a:bodyPr/>
          <a:lstStyle/>
          <a:p>
            <a:pPr lvl="0"/>
            <a:fld id="{35E0D208-C591-4E79-871E-95720517B6B8}" type="slidenum">
              <a:t>‹#›</a:t>
            </a:fld>
            <a:r>
              <a:rPr lang="et-EE"/>
              <a:t> /</a:t>
            </a:r>
          </a:p>
        </p:txBody>
      </p:sp>
    </p:spTree>
    <p:extLst>
      <p:ext uri="{BB962C8B-B14F-4D97-AF65-F5344CB8AC3E}">
        <p14:creationId xmlns:p14="http://schemas.microsoft.com/office/powerpoint/2010/main" val="9873306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BC0C0985-8EDE-4DEF-8902-A61D21DB17D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25E5A08E-D5CE-43E8-A972-E866BAFFA4C3}"/>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3151340-9DB1-46EF-8929-05BE536181CC}"/>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BE040C09-C20E-45CF-9AA8-5B9C7F7D78F1}"/>
              </a:ext>
            </a:extLst>
          </p:cNvPr>
          <p:cNvSpPr>
            <a:spLocks noGrp="1"/>
          </p:cNvSpPr>
          <p:nvPr>
            <p:ph type="sldNum" sz="quarter" idx="10"/>
          </p:nvPr>
        </p:nvSpPr>
        <p:spPr>
          <a:xfrm>
            <a:off x="8732520" y="6111360"/>
            <a:ext cx="1340280" cy="180000"/>
          </a:xfrm>
        </p:spPr>
        <p:txBody>
          <a:bodyPr/>
          <a:lstStyle/>
          <a:p>
            <a:pPr lvl="0"/>
            <a:fld id="{623B8F4B-6767-41ED-BAD1-2E4BE7CE1304}" type="slidenum">
              <a:t>‹#›</a:t>
            </a:fld>
            <a:r>
              <a:rPr lang="et-EE"/>
              <a:t> /</a:t>
            </a:r>
          </a:p>
        </p:txBody>
      </p:sp>
    </p:spTree>
    <p:extLst>
      <p:ext uri="{BB962C8B-B14F-4D97-AF65-F5344CB8AC3E}">
        <p14:creationId xmlns:p14="http://schemas.microsoft.com/office/powerpoint/2010/main" val="27174107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380B0AF9-F0EA-444D-93CF-10C285B3836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7E86B88-15D1-4B3E-8E84-491810233A4F}"/>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F2F8BB5-CF27-4F8C-BA4A-70CD5B59D45A}"/>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7F9D2501-C5C4-4E03-9ABB-6C7069ED2965}"/>
              </a:ext>
            </a:extLst>
          </p:cNvPr>
          <p:cNvSpPr>
            <a:spLocks noGrp="1"/>
          </p:cNvSpPr>
          <p:nvPr>
            <p:ph type="sldNum" sz="quarter" idx="10"/>
          </p:nvPr>
        </p:nvSpPr>
        <p:spPr>
          <a:xfrm>
            <a:off x="8732520" y="6111360"/>
            <a:ext cx="1340280" cy="180000"/>
          </a:xfrm>
        </p:spPr>
        <p:txBody>
          <a:bodyPr/>
          <a:lstStyle/>
          <a:p>
            <a:pPr lvl="0"/>
            <a:fld id="{D8DB670B-3A7D-40DB-A44E-EB883F405180}" type="slidenum">
              <a:t>‹#›</a:t>
            </a:fld>
            <a:r>
              <a:rPr lang="et-EE"/>
              <a:t> /</a:t>
            </a:r>
          </a:p>
        </p:txBody>
      </p:sp>
    </p:spTree>
    <p:extLst>
      <p:ext uri="{BB962C8B-B14F-4D97-AF65-F5344CB8AC3E}">
        <p14:creationId xmlns:p14="http://schemas.microsoft.com/office/powerpoint/2010/main" val="6629761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5BCB755E-F3DD-4FF0-8897-613E71C8D52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172CEF3-DF89-4A42-8527-73B72F087766}"/>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8874C0E-7B2B-4EC6-BB20-146378C1C452}"/>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BEF0229C-FC74-48DC-8789-C20236C6C478}"/>
              </a:ext>
            </a:extLst>
          </p:cNvPr>
          <p:cNvSpPr>
            <a:spLocks noGrp="1"/>
          </p:cNvSpPr>
          <p:nvPr>
            <p:ph type="sldNum" sz="quarter" idx="10"/>
          </p:nvPr>
        </p:nvSpPr>
        <p:spPr>
          <a:xfrm>
            <a:off x="8732520" y="6111360"/>
            <a:ext cx="1340280" cy="180000"/>
          </a:xfrm>
        </p:spPr>
        <p:txBody>
          <a:bodyPr/>
          <a:lstStyle/>
          <a:p>
            <a:pPr lvl="0"/>
            <a:fld id="{56644A03-81E7-41B1-958F-FC17F1747A08}" type="slidenum">
              <a:t>‹#›</a:t>
            </a:fld>
            <a:r>
              <a:rPr lang="et-EE"/>
              <a:t> /</a:t>
            </a:r>
          </a:p>
        </p:txBody>
      </p:sp>
    </p:spTree>
    <p:extLst>
      <p:ext uri="{BB962C8B-B14F-4D97-AF65-F5344CB8AC3E}">
        <p14:creationId xmlns:p14="http://schemas.microsoft.com/office/powerpoint/2010/main" val="4704397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D815B39-AB11-44E6-BC5F-8781F6E984C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B70ED53-472C-4755-B7BF-5FC2B924F72E}"/>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985EB57-690B-4EE1-9CF5-BD9BFD15CF75}"/>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F417C48C-9137-4E9D-A9D1-4671DF286747}"/>
              </a:ext>
            </a:extLst>
          </p:cNvPr>
          <p:cNvSpPr>
            <a:spLocks noGrp="1"/>
          </p:cNvSpPr>
          <p:nvPr>
            <p:ph type="sldNum" sz="quarter" idx="10"/>
          </p:nvPr>
        </p:nvSpPr>
        <p:spPr>
          <a:xfrm>
            <a:off x="8732520" y="6111360"/>
            <a:ext cx="1340280" cy="180000"/>
          </a:xfrm>
        </p:spPr>
        <p:txBody>
          <a:bodyPr/>
          <a:lstStyle/>
          <a:p>
            <a:pPr lvl="0"/>
            <a:fld id="{41AE9A87-C3A7-4948-82C6-2E96536C040A}" type="slidenum">
              <a:t>‹#›</a:t>
            </a:fld>
            <a:r>
              <a:rPr lang="et-EE"/>
              <a:t> /</a:t>
            </a:r>
          </a:p>
        </p:txBody>
      </p:sp>
    </p:spTree>
    <p:extLst>
      <p:ext uri="{BB962C8B-B14F-4D97-AF65-F5344CB8AC3E}">
        <p14:creationId xmlns:p14="http://schemas.microsoft.com/office/powerpoint/2010/main" val="91952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9E3292E8-2289-4A42-917C-470248C6ADB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5C8C9A3F-B8DD-49B4-8C88-F546E13AC867}"/>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AF8822F-6435-4B59-9AD8-DE94FCAE74D2}"/>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3F2EC82-E59E-4EA8-8B54-FDD33E7DAB6B}"/>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E04059C8-0BDD-4BF9-9794-B6FB3F87122C}"/>
              </a:ext>
            </a:extLst>
          </p:cNvPr>
          <p:cNvSpPr>
            <a:spLocks noGrp="1"/>
          </p:cNvSpPr>
          <p:nvPr>
            <p:ph type="sldNum" sz="quarter" idx="10"/>
          </p:nvPr>
        </p:nvSpPr>
        <p:spPr>
          <a:xfrm>
            <a:off x="8732520" y="6111360"/>
            <a:ext cx="1340280" cy="180000"/>
          </a:xfrm>
        </p:spPr>
        <p:txBody>
          <a:bodyPr/>
          <a:lstStyle/>
          <a:p>
            <a:pPr lvl="0"/>
            <a:fld id="{051CDF70-D4F2-4094-96E4-AD922E41CB84}" type="slidenum">
              <a:t>‹#›</a:t>
            </a:fld>
            <a:r>
              <a:rPr lang="et-EE"/>
              <a:t> /</a:t>
            </a:r>
          </a:p>
        </p:txBody>
      </p:sp>
    </p:spTree>
    <p:extLst>
      <p:ext uri="{BB962C8B-B14F-4D97-AF65-F5344CB8AC3E}">
        <p14:creationId xmlns:p14="http://schemas.microsoft.com/office/powerpoint/2010/main" val="3070503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F54DD904-0163-4657-A13A-69D911EE1C0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5D5AC33-A610-4D60-8F07-F1464EADA2A0}"/>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140DDA0-B856-4700-A2F9-D43772479BF9}"/>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576DB07E-52C9-4DE6-9CAF-7B4938BC978F}"/>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D945952-0954-41CA-A3F9-54D415C5EBD8}"/>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898B7AD-7285-47D0-9BEF-164504DAFE78}"/>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FED076F1-6DC4-471F-BB2E-028847DBDFA5}"/>
              </a:ext>
            </a:extLst>
          </p:cNvPr>
          <p:cNvSpPr>
            <a:spLocks noGrp="1"/>
          </p:cNvSpPr>
          <p:nvPr>
            <p:ph type="sldNum" sz="quarter" idx="10"/>
          </p:nvPr>
        </p:nvSpPr>
        <p:spPr>
          <a:xfrm>
            <a:off x="8732520" y="6111360"/>
            <a:ext cx="1340280" cy="180000"/>
          </a:xfrm>
        </p:spPr>
        <p:txBody>
          <a:bodyPr/>
          <a:lstStyle/>
          <a:p>
            <a:pPr lvl="0"/>
            <a:fld id="{AC4B212C-4723-48F4-953A-54E9C6228F8C}" type="slidenum">
              <a:t>‹#›</a:t>
            </a:fld>
            <a:r>
              <a:rPr lang="et-EE"/>
              <a:t> /</a:t>
            </a:r>
          </a:p>
        </p:txBody>
      </p:sp>
    </p:spTree>
    <p:extLst>
      <p:ext uri="{BB962C8B-B14F-4D97-AF65-F5344CB8AC3E}">
        <p14:creationId xmlns:p14="http://schemas.microsoft.com/office/powerpoint/2010/main" val="2154067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6EEEBB9D-524F-4EE5-A3F2-FAFCEA13017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3EC5A7BA-7179-41D7-B802-3F2325446E97}"/>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A19DD48-C6DF-4272-BDD7-F5B527AF48E2}"/>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10861840-557C-4770-9F1D-4D4F2B18564E}"/>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63E4E21-AB37-4A27-B281-EF913B79784E}"/>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F5273DE5-E37A-47AC-A612-E47EA7279B4A}"/>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847389BA-31DE-407A-A6E9-3898C95703D7}"/>
              </a:ext>
            </a:extLst>
          </p:cNvPr>
          <p:cNvSpPr>
            <a:spLocks noGrp="1"/>
          </p:cNvSpPr>
          <p:nvPr>
            <p:ph type="sldNum" sz="quarter" idx="10"/>
          </p:nvPr>
        </p:nvSpPr>
        <p:spPr>
          <a:xfrm>
            <a:off x="8732520" y="6111360"/>
            <a:ext cx="1340280" cy="180000"/>
          </a:xfrm>
        </p:spPr>
        <p:txBody>
          <a:bodyPr/>
          <a:lstStyle/>
          <a:p>
            <a:pPr lvl="0"/>
            <a:fld id="{92912A0F-A865-4288-B007-15BCC193BBA9}" type="slidenum">
              <a:t>‹#›</a:t>
            </a:fld>
            <a:r>
              <a:rPr lang="et-EE"/>
              <a:t> /</a:t>
            </a:r>
          </a:p>
        </p:txBody>
      </p:sp>
    </p:spTree>
    <p:extLst>
      <p:ext uri="{BB962C8B-B14F-4D97-AF65-F5344CB8AC3E}">
        <p14:creationId xmlns:p14="http://schemas.microsoft.com/office/powerpoint/2010/main" val="30454166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9988C078-A11E-4EFC-A4DA-18DBA540C05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885A93F-C112-46D4-A6C5-61A46A1D6BF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36EC8301-A19E-4453-A171-4FA271F098B5}"/>
              </a:ext>
            </a:extLst>
          </p:cNvPr>
          <p:cNvSpPr>
            <a:spLocks noGrp="1"/>
          </p:cNvSpPr>
          <p:nvPr>
            <p:ph type="sldNum" sz="quarter" idx="10"/>
          </p:nvPr>
        </p:nvSpPr>
        <p:spPr>
          <a:xfrm>
            <a:off x="8732520" y="6111360"/>
            <a:ext cx="1340280" cy="180000"/>
          </a:xfrm>
        </p:spPr>
        <p:txBody>
          <a:bodyPr/>
          <a:lstStyle/>
          <a:p>
            <a:pPr lvl="0"/>
            <a:fld id="{0476E0CE-454A-494B-AE16-0965CF3E2F51}" type="slidenum">
              <a:t>‹#›</a:t>
            </a:fld>
            <a:r>
              <a:rPr lang="et-EE"/>
              <a:t> /</a:t>
            </a:r>
          </a:p>
        </p:txBody>
      </p:sp>
    </p:spTree>
    <p:extLst>
      <p:ext uri="{BB962C8B-B14F-4D97-AF65-F5344CB8AC3E}">
        <p14:creationId xmlns:p14="http://schemas.microsoft.com/office/powerpoint/2010/main" val="7044097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2D1782BA-C6B2-4C57-B133-6AB5D1CF62B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F04BBDB3-BC3A-47C8-92D1-FB70FD944786}"/>
              </a:ext>
            </a:extLst>
          </p:cNvPr>
          <p:cNvSpPr>
            <a:spLocks noGrp="1"/>
          </p:cNvSpPr>
          <p:nvPr>
            <p:ph type="sldNum" sz="quarter" idx="10"/>
          </p:nvPr>
        </p:nvSpPr>
        <p:spPr>
          <a:xfrm>
            <a:off x="8732520" y="6111360"/>
            <a:ext cx="1340280" cy="180000"/>
          </a:xfrm>
        </p:spPr>
        <p:txBody>
          <a:bodyPr/>
          <a:lstStyle/>
          <a:p>
            <a:pPr lvl="0"/>
            <a:fld id="{11E82FE5-F266-4660-8900-66F2C776CEE1}" type="slidenum">
              <a:t>‹#›</a:t>
            </a:fld>
            <a:r>
              <a:rPr lang="et-EE"/>
              <a:t> /</a:t>
            </a:r>
          </a:p>
        </p:txBody>
      </p:sp>
    </p:spTree>
    <p:extLst>
      <p:ext uri="{BB962C8B-B14F-4D97-AF65-F5344CB8AC3E}">
        <p14:creationId xmlns:p14="http://schemas.microsoft.com/office/powerpoint/2010/main" val="34088787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DA1A5637-11D2-429F-AEED-573FADA4C14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F053068-A098-4656-A0ED-BEF5B5737724}"/>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9461D01-AF70-4487-B572-122CC76823A1}"/>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6B310CD-EA1B-4E8E-A799-DD7521E217BD}"/>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DF87A5F0-733E-42A5-B8E8-E4673058BD75}"/>
              </a:ext>
            </a:extLst>
          </p:cNvPr>
          <p:cNvSpPr>
            <a:spLocks noGrp="1"/>
          </p:cNvSpPr>
          <p:nvPr>
            <p:ph type="sldNum" sz="quarter" idx="10"/>
          </p:nvPr>
        </p:nvSpPr>
        <p:spPr>
          <a:xfrm>
            <a:off x="8732520" y="6111360"/>
            <a:ext cx="1340280" cy="180000"/>
          </a:xfrm>
        </p:spPr>
        <p:txBody>
          <a:bodyPr/>
          <a:lstStyle/>
          <a:p>
            <a:pPr lvl="0"/>
            <a:fld id="{7EE85813-1DB2-429C-A040-E6D7A3530E69}" type="slidenum">
              <a:t>‹#›</a:t>
            </a:fld>
            <a:r>
              <a:rPr lang="et-EE"/>
              <a:t> /</a:t>
            </a:r>
          </a:p>
        </p:txBody>
      </p:sp>
    </p:spTree>
    <p:extLst>
      <p:ext uri="{BB962C8B-B14F-4D97-AF65-F5344CB8AC3E}">
        <p14:creationId xmlns:p14="http://schemas.microsoft.com/office/powerpoint/2010/main" val="37576462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EB48008F-2252-442A-87A1-A0D264515B1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B711BAC-C0D7-4BC4-8956-A4DEC0599533}"/>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856FA64-265F-42DD-B76A-A9DD55E257A0}"/>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0822FAB-C94E-4FDF-A602-AD21EC6D95D2}"/>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58421956-0B9F-4556-9BA0-F64918B0CE9D}"/>
              </a:ext>
            </a:extLst>
          </p:cNvPr>
          <p:cNvSpPr>
            <a:spLocks noGrp="1"/>
          </p:cNvSpPr>
          <p:nvPr>
            <p:ph type="sldNum" sz="quarter" idx="10"/>
          </p:nvPr>
        </p:nvSpPr>
        <p:spPr>
          <a:xfrm>
            <a:off x="8732520" y="6111360"/>
            <a:ext cx="1340280" cy="180000"/>
          </a:xfrm>
        </p:spPr>
        <p:txBody>
          <a:bodyPr/>
          <a:lstStyle/>
          <a:p>
            <a:pPr lvl="0"/>
            <a:fld id="{C40082D6-B17D-4938-A1BB-2455B864ACE4}" type="slidenum">
              <a:t>‹#›</a:t>
            </a:fld>
            <a:r>
              <a:rPr lang="et-EE"/>
              <a:t> /</a:t>
            </a:r>
          </a:p>
        </p:txBody>
      </p:sp>
    </p:spTree>
    <p:extLst>
      <p:ext uri="{BB962C8B-B14F-4D97-AF65-F5344CB8AC3E}">
        <p14:creationId xmlns:p14="http://schemas.microsoft.com/office/powerpoint/2010/main" val="20033090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9162614-19F9-4CAA-95BF-E3C17F1B8D3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5A1E5922-0DC5-4052-8A22-EA4305C9F6A0}"/>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4D503EC-8084-4EA8-B557-56BB34D8D83E}"/>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A4022122-DADF-4548-A8CD-2F4FEA0B0DBD}"/>
              </a:ext>
            </a:extLst>
          </p:cNvPr>
          <p:cNvSpPr>
            <a:spLocks noGrp="1"/>
          </p:cNvSpPr>
          <p:nvPr>
            <p:ph type="sldNum" sz="quarter" idx="10"/>
          </p:nvPr>
        </p:nvSpPr>
        <p:spPr>
          <a:xfrm>
            <a:off x="8732520" y="6111360"/>
            <a:ext cx="1340280" cy="180000"/>
          </a:xfrm>
        </p:spPr>
        <p:txBody>
          <a:bodyPr/>
          <a:lstStyle/>
          <a:p>
            <a:pPr lvl="0"/>
            <a:fld id="{BF90D9A0-288D-4DBA-95C2-A22DCD581F81}" type="slidenum">
              <a:t>‹#›</a:t>
            </a:fld>
            <a:r>
              <a:rPr lang="et-EE"/>
              <a:t> /</a:t>
            </a:r>
          </a:p>
        </p:txBody>
      </p:sp>
    </p:spTree>
    <p:extLst>
      <p:ext uri="{BB962C8B-B14F-4D97-AF65-F5344CB8AC3E}">
        <p14:creationId xmlns:p14="http://schemas.microsoft.com/office/powerpoint/2010/main" val="8649372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18DC73F3-ABCC-45ED-84F8-EA7F8F9B4FC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FDA4A3A6-64C4-4A48-8D4C-413E7C1048D9}"/>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C5999BC-3662-497F-9482-862A1A877AAE}"/>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E113E0A2-0BCC-43CF-9D29-C2E99D53FA0C}"/>
              </a:ext>
            </a:extLst>
          </p:cNvPr>
          <p:cNvSpPr>
            <a:spLocks noGrp="1"/>
          </p:cNvSpPr>
          <p:nvPr>
            <p:ph type="sldNum" sz="quarter" idx="10"/>
          </p:nvPr>
        </p:nvSpPr>
        <p:spPr>
          <a:xfrm>
            <a:off x="8732520" y="6111360"/>
            <a:ext cx="1340280" cy="180000"/>
          </a:xfrm>
        </p:spPr>
        <p:txBody>
          <a:bodyPr/>
          <a:lstStyle/>
          <a:p>
            <a:pPr lvl="0"/>
            <a:fld id="{7A91DB39-5BAD-410A-8D4B-4813DA99AC05}" type="slidenum">
              <a:t>‹#›</a:t>
            </a:fld>
            <a:r>
              <a:rPr lang="et-EE"/>
              <a:t> /</a:t>
            </a:r>
          </a:p>
        </p:txBody>
      </p:sp>
    </p:spTree>
    <p:extLst>
      <p:ext uri="{BB962C8B-B14F-4D97-AF65-F5344CB8AC3E}">
        <p14:creationId xmlns:p14="http://schemas.microsoft.com/office/powerpoint/2010/main" val="25731773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3AD2E2B7-4E9B-426E-A292-6CCBFBCB2C4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14DA6E6B-E0EE-4736-A963-F234B687B5B6}"/>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307261D-D2F2-4F49-96D5-46D00FB207CB}"/>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0A65C630-1856-4A6A-855E-6BB75CF82B31}"/>
              </a:ext>
            </a:extLst>
          </p:cNvPr>
          <p:cNvSpPr>
            <a:spLocks noGrp="1"/>
          </p:cNvSpPr>
          <p:nvPr>
            <p:ph type="sldNum" sz="quarter" idx="10"/>
          </p:nvPr>
        </p:nvSpPr>
        <p:spPr>
          <a:xfrm>
            <a:off x="8732520" y="6111360"/>
            <a:ext cx="1340280" cy="180000"/>
          </a:xfrm>
        </p:spPr>
        <p:txBody>
          <a:bodyPr/>
          <a:lstStyle/>
          <a:p>
            <a:pPr lvl="0"/>
            <a:fld id="{2F6957FF-F874-4403-AF29-CEA43F985B88}" type="slidenum">
              <a:t>‹#›</a:t>
            </a:fld>
            <a:r>
              <a:rPr lang="et-EE"/>
              <a:t> /</a:t>
            </a:r>
          </a:p>
        </p:txBody>
      </p:sp>
    </p:spTree>
    <p:extLst>
      <p:ext uri="{BB962C8B-B14F-4D97-AF65-F5344CB8AC3E}">
        <p14:creationId xmlns:p14="http://schemas.microsoft.com/office/powerpoint/2010/main" val="22157766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ACF892E6-B181-4DE6-99FC-BF3B2484003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C8E872E-C42E-4C27-88CC-66B14EA537C7}"/>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B4EEFFF-F64A-4FC3-86F4-DB943E0437B4}"/>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32038DD8-4669-44D5-9764-B08FD3511DDD}"/>
              </a:ext>
            </a:extLst>
          </p:cNvPr>
          <p:cNvSpPr>
            <a:spLocks noGrp="1"/>
          </p:cNvSpPr>
          <p:nvPr>
            <p:ph type="sldNum" sz="quarter" idx="10"/>
          </p:nvPr>
        </p:nvSpPr>
        <p:spPr>
          <a:xfrm>
            <a:off x="8732520" y="6111360"/>
            <a:ext cx="1340280" cy="180000"/>
          </a:xfrm>
        </p:spPr>
        <p:txBody>
          <a:bodyPr/>
          <a:lstStyle/>
          <a:p>
            <a:pPr lvl="0"/>
            <a:fld id="{77D8DE51-79E3-4FEA-8EDF-7B578FE5A1CF}" type="slidenum">
              <a:t>‹#›</a:t>
            </a:fld>
            <a:r>
              <a:rPr lang="et-EE"/>
              <a:t> /</a:t>
            </a:r>
          </a:p>
        </p:txBody>
      </p:sp>
    </p:spTree>
    <p:extLst>
      <p:ext uri="{BB962C8B-B14F-4D97-AF65-F5344CB8AC3E}">
        <p14:creationId xmlns:p14="http://schemas.microsoft.com/office/powerpoint/2010/main" val="17586248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3262138E-F8D0-4705-B188-70CE88E0738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3B0ADA2-648E-4F99-8333-917296F39E4D}"/>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FA55BA2-8596-4BD6-9BF4-2F03786A10F6}"/>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9A3E114C-EA09-411C-88C2-FEF4C8E5F004}"/>
              </a:ext>
            </a:extLst>
          </p:cNvPr>
          <p:cNvSpPr>
            <a:spLocks noGrp="1"/>
          </p:cNvSpPr>
          <p:nvPr>
            <p:ph type="sldNum" sz="quarter" idx="10"/>
          </p:nvPr>
        </p:nvSpPr>
        <p:spPr>
          <a:xfrm>
            <a:off x="8732520" y="6111360"/>
            <a:ext cx="1340280" cy="180000"/>
          </a:xfrm>
        </p:spPr>
        <p:txBody>
          <a:bodyPr/>
          <a:lstStyle/>
          <a:p>
            <a:pPr lvl="0"/>
            <a:fld id="{78FB50C7-9D03-4052-AE0E-B3CA744493B1}" type="slidenum">
              <a:t>‹#›</a:t>
            </a:fld>
            <a:r>
              <a:rPr lang="et-EE"/>
              <a:t> /</a:t>
            </a:r>
          </a:p>
        </p:txBody>
      </p:sp>
    </p:spTree>
    <p:extLst>
      <p:ext uri="{BB962C8B-B14F-4D97-AF65-F5344CB8AC3E}">
        <p14:creationId xmlns:p14="http://schemas.microsoft.com/office/powerpoint/2010/main" val="28120859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39036E46-6675-4E90-995A-9CCB667125E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19485BE3-FE04-4C14-9B3F-06216C64A553}"/>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98D9910-E51B-422E-BC8F-05BACEA7BCC9}"/>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8EE1F9-5D93-447C-B24F-0FD20441BDCF}"/>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896BEEB8-719B-438E-B052-68EABDC8E040}"/>
              </a:ext>
            </a:extLst>
          </p:cNvPr>
          <p:cNvSpPr>
            <a:spLocks noGrp="1"/>
          </p:cNvSpPr>
          <p:nvPr>
            <p:ph type="sldNum" sz="quarter" idx="10"/>
          </p:nvPr>
        </p:nvSpPr>
        <p:spPr>
          <a:xfrm>
            <a:off x="8732520" y="6111360"/>
            <a:ext cx="1340280" cy="180000"/>
          </a:xfrm>
        </p:spPr>
        <p:txBody>
          <a:bodyPr/>
          <a:lstStyle/>
          <a:p>
            <a:pPr lvl="0"/>
            <a:fld id="{0E3655FD-CD20-44A4-A685-B01A336AC06D}" type="slidenum">
              <a:t>‹#›</a:t>
            </a:fld>
            <a:r>
              <a:rPr lang="et-EE"/>
              <a:t> /</a:t>
            </a:r>
          </a:p>
        </p:txBody>
      </p:sp>
    </p:spTree>
    <p:extLst>
      <p:ext uri="{BB962C8B-B14F-4D97-AF65-F5344CB8AC3E}">
        <p14:creationId xmlns:p14="http://schemas.microsoft.com/office/powerpoint/2010/main" val="735194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CED9D07C-A03C-4481-9C1A-87441D72DE8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1E09B7ED-0A9D-4818-B09B-1641650BEE81}"/>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F011B771-B300-4291-8D3E-907077FD7491}"/>
              </a:ext>
            </a:extLst>
          </p:cNvPr>
          <p:cNvSpPr>
            <a:spLocks noGrp="1"/>
          </p:cNvSpPr>
          <p:nvPr>
            <p:ph type="sldNum" sz="quarter" idx="10"/>
          </p:nvPr>
        </p:nvSpPr>
        <p:spPr>
          <a:xfrm>
            <a:off x="8732520" y="6111360"/>
            <a:ext cx="1340280" cy="180000"/>
          </a:xfrm>
        </p:spPr>
        <p:txBody>
          <a:bodyPr/>
          <a:lstStyle/>
          <a:p>
            <a:pPr lvl="0"/>
            <a:fld id="{B466886D-6383-4B39-A581-B6CE85334C78}" type="slidenum">
              <a:t>‹#›</a:t>
            </a:fld>
            <a:r>
              <a:rPr lang="et-EE"/>
              <a:t> /</a:t>
            </a:r>
          </a:p>
        </p:txBody>
      </p:sp>
    </p:spTree>
    <p:extLst>
      <p:ext uri="{BB962C8B-B14F-4D97-AF65-F5344CB8AC3E}">
        <p14:creationId xmlns:p14="http://schemas.microsoft.com/office/powerpoint/2010/main" val="1489233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C995AD54-BA3C-4D51-AA02-489AD26B883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57A4B12-95BF-4C92-AD11-C6802FB41AAF}"/>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F5B5173-5B27-40EB-85AE-4244EF5129EA}"/>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491ECD5-B8DA-4F89-AB0F-D53086F2E387}"/>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CD7847A-7E6C-41EB-9816-5903030C8F5A}"/>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091BCC0B-E73D-4460-9C80-0744E9095BF0}"/>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2DFD51DF-32BD-4332-BD9F-D9F28888C48C}"/>
              </a:ext>
            </a:extLst>
          </p:cNvPr>
          <p:cNvSpPr>
            <a:spLocks noGrp="1"/>
          </p:cNvSpPr>
          <p:nvPr>
            <p:ph type="sldNum" sz="quarter" idx="10"/>
          </p:nvPr>
        </p:nvSpPr>
        <p:spPr>
          <a:xfrm>
            <a:off x="8732520" y="6111360"/>
            <a:ext cx="1340280" cy="180000"/>
          </a:xfrm>
        </p:spPr>
        <p:txBody>
          <a:bodyPr/>
          <a:lstStyle/>
          <a:p>
            <a:pPr lvl="0"/>
            <a:fld id="{4A4EEFAE-2A21-43A3-8CC3-081E4E05D594}" type="slidenum">
              <a:t>‹#›</a:t>
            </a:fld>
            <a:r>
              <a:rPr lang="et-EE"/>
              <a:t> /</a:t>
            </a:r>
          </a:p>
        </p:txBody>
      </p:sp>
    </p:spTree>
    <p:extLst>
      <p:ext uri="{BB962C8B-B14F-4D97-AF65-F5344CB8AC3E}">
        <p14:creationId xmlns:p14="http://schemas.microsoft.com/office/powerpoint/2010/main" val="481074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98B62D5D-93F8-40A0-8FA7-3FED49CF97B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0CE038E-EF7F-4626-9068-54ADF743628F}"/>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558F8914-4E33-47A0-90CA-2B83EC2F253D}"/>
              </a:ext>
            </a:extLst>
          </p:cNvPr>
          <p:cNvSpPr>
            <a:spLocks noGrp="1"/>
          </p:cNvSpPr>
          <p:nvPr>
            <p:ph type="sldNum" sz="quarter" idx="10"/>
          </p:nvPr>
        </p:nvSpPr>
        <p:spPr>
          <a:xfrm>
            <a:off x="8732520" y="6111360"/>
            <a:ext cx="1340280" cy="180000"/>
          </a:xfrm>
        </p:spPr>
        <p:txBody>
          <a:bodyPr/>
          <a:lstStyle/>
          <a:p>
            <a:pPr lvl="0"/>
            <a:fld id="{F0D3C3A8-4385-47F5-8105-D216C8CDC9DF}" type="slidenum">
              <a:t>‹#›</a:t>
            </a:fld>
            <a:r>
              <a:rPr lang="et-EE"/>
              <a:t> /</a:t>
            </a:r>
          </a:p>
        </p:txBody>
      </p:sp>
    </p:spTree>
    <p:extLst>
      <p:ext uri="{BB962C8B-B14F-4D97-AF65-F5344CB8AC3E}">
        <p14:creationId xmlns:p14="http://schemas.microsoft.com/office/powerpoint/2010/main" val="332965370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455D2B27-C9D4-49C9-8484-3A993502C85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E7B39D58-DE55-4953-A766-56449B4CBCA6}"/>
              </a:ext>
            </a:extLst>
          </p:cNvPr>
          <p:cNvSpPr>
            <a:spLocks noGrp="1"/>
          </p:cNvSpPr>
          <p:nvPr>
            <p:ph type="sldNum" sz="quarter" idx="10"/>
          </p:nvPr>
        </p:nvSpPr>
        <p:spPr>
          <a:xfrm>
            <a:off x="8732520" y="6111360"/>
            <a:ext cx="1340280" cy="180000"/>
          </a:xfrm>
        </p:spPr>
        <p:txBody>
          <a:bodyPr/>
          <a:lstStyle/>
          <a:p>
            <a:pPr lvl="0"/>
            <a:fld id="{AF066E7D-F92E-4BBD-B156-737C289855FE}" type="slidenum">
              <a:t>‹#›</a:t>
            </a:fld>
            <a:r>
              <a:rPr lang="et-EE"/>
              <a:t> /</a:t>
            </a:r>
          </a:p>
        </p:txBody>
      </p:sp>
    </p:spTree>
    <p:extLst>
      <p:ext uri="{BB962C8B-B14F-4D97-AF65-F5344CB8AC3E}">
        <p14:creationId xmlns:p14="http://schemas.microsoft.com/office/powerpoint/2010/main" val="39437469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37E94E62-764E-40CD-8E9B-85AD14A157E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CDDAA2BF-DFCE-4D8D-AFB9-CFF0EB581FD6}"/>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A248E3B-09F1-4143-A6C5-D5EC63F7442C}"/>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44B9632-5DCE-4D2C-A323-6EAB37691524}"/>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B456BF36-AAC0-4263-AD62-7C82455FFA4D}"/>
              </a:ext>
            </a:extLst>
          </p:cNvPr>
          <p:cNvSpPr>
            <a:spLocks noGrp="1"/>
          </p:cNvSpPr>
          <p:nvPr>
            <p:ph type="sldNum" sz="quarter" idx="10"/>
          </p:nvPr>
        </p:nvSpPr>
        <p:spPr>
          <a:xfrm>
            <a:off x="8732520" y="6111360"/>
            <a:ext cx="1340280" cy="180000"/>
          </a:xfrm>
        </p:spPr>
        <p:txBody>
          <a:bodyPr/>
          <a:lstStyle/>
          <a:p>
            <a:pPr lvl="0"/>
            <a:fld id="{5C889AA8-F1A1-42D3-BD82-75115D44BEC2}" type="slidenum">
              <a:t>‹#›</a:t>
            </a:fld>
            <a:r>
              <a:rPr lang="et-EE"/>
              <a:t> /</a:t>
            </a:r>
          </a:p>
        </p:txBody>
      </p:sp>
    </p:spTree>
    <p:extLst>
      <p:ext uri="{BB962C8B-B14F-4D97-AF65-F5344CB8AC3E}">
        <p14:creationId xmlns:p14="http://schemas.microsoft.com/office/powerpoint/2010/main" val="33128610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05073ADC-ED2B-4145-B3D6-1E40B718A94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E1F12C5-3F67-46B8-A06E-1D9D9D2622B0}"/>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F7F3343-C71A-4A99-B742-37CDD592ADC0}"/>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67BD676-D8BB-4609-BDE8-1154FF873867}"/>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7C89475D-B76E-49AB-B366-C1AF42A7E3F7}"/>
              </a:ext>
            </a:extLst>
          </p:cNvPr>
          <p:cNvSpPr>
            <a:spLocks noGrp="1"/>
          </p:cNvSpPr>
          <p:nvPr>
            <p:ph type="sldNum" sz="quarter" idx="10"/>
          </p:nvPr>
        </p:nvSpPr>
        <p:spPr>
          <a:xfrm>
            <a:off x="8732520" y="6111360"/>
            <a:ext cx="1340280" cy="180000"/>
          </a:xfrm>
        </p:spPr>
        <p:txBody>
          <a:bodyPr/>
          <a:lstStyle/>
          <a:p>
            <a:pPr lvl="0"/>
            <a:fld id="{E80A4D3A-FAF7-491B-BDE3-47FB90676C23}" type="slidenum">
              <a:t>‹#›</a:t>
            </a:fld>
            <a:r>
              <a:rPr lang="et-EE"/>
              <a:t> /</a:t>
            </a:r>
          </a:p>
        </p:txBody>
      </p:sp>
    </p:spTree>
    <p:extLst>
      <p:ext uri="{BB962C8B-B14F-4D97-AF65-F5344CB8AC3E}">
        <p14:creationId xmlns:p14="http://schemas.microsoft.com/office/powerpoint/2010/main" val="38194192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6F712825-2771-4C4A-AF66-DEE9CB6E7BB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95BD564-2063-45A6-9993-226A02CCFB31}"/>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1B5331B-2D1B-4E19-BF4B-A7D03FB91F54}"/>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015AFA77-5B7A-49C8-B9D0-C02E9D135CD3}"/>
              </a:ext>
            </a:extLst>
          </p:cNvPr>
          <p:cNvSpPr>
            <a:spLocks noGrp="1"/>
          </p:cNvSpPr>
          <p:nvPr>
            <p:ph type="sldNum" sz="quarter" idx="10"/>
          </p:nvPr>
        </p:nvSpPr>
        <p:spPr>
          <a:xfrm>
            <a:off x="8732520" y="6111360"/>
            <a:ext cx="1340280" cy="180000"/>
          </a:xfrm>
        </p:spPr>
        <p:txBody>
          <a:bodyPr/>
          <a:lstStyle/>
          <a:p>
            <a:pPr lvl="0"/>
            <a:fld id="{B57E277D-C86C-4CFD-854F-17BB65B08758}" type="slidenum">
              <a:t>‹#›</a:t>
            </a:fld>
            <a:r>
              <a:rPr lang="et-EE"/>
              <a:t> /</a:t>
            </a:r>
          </a:p>
        </p:txBody>
      </p:sp>
    </p:spTree>
    <p:extLst>
      <p:ext uri="{BB962C8B-B14F-4D97-AF65-F5344CB8AC3E}">
        <p14:creationId xmlns:p14="http://schemas.microsoft.com/office/powerpoint/2010/main" val="32399392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7C8BA4FF-8407-441B-B1FB-B8ED716EA38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850F13F9-D3B6-489C-872C-EBC62D161FB6}"/>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F961675-C81F-49C8-9B35-13BAFE1A3760}"/>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3A9DD5A0-82DE-489F-A7EF-80C86EB26608}"/>
              </a:ext>
            </a:extLst>
          </p:cNvPr>
          <p:cNvSpPr>
            <a:spLocks noGrp="1"/>
          </p:cNvSpPr>
          <p:nvPr>
            <p:ph type="sldNum" sz="quarter" idx="10"/>
          </p:nvPr>
        </p:nvSpPr>
        <p:spPr>
          <a:xfrm>
            <a:off x="8732520" y="6111360"/>
            <a:ext cx="1340280" cy="180000"/>
          </a:xfrm>
        </p:spPr>
        <p:txBody>
          <a:bodyPr/>
          <a:lstStyle/>
          <a:p>
            <a:pPr lvl="0"/>
            <a:fld id="{690048C4-4556-4D55-A18D-E2056ECCAF1D}" type="slidenum">
              <a:t>‹#›</a:t>
            </a:fld>
            <a:r>
              <a:rPr lang="et-EE"/>
              <a:t> /</a:t>
            </a:r>
          </a:p>
        </p:txBody>
      </p:sp>
    </p:spTree>
    <p:extLst>
      <p:ext uri="{BB962C8B-B14F-4D97-AF65-F5344CB8AC3E}">
        <p14:creationId xmlns:p14="http://schemas.microsoft.com/office/powerpoint/2010/main" val="29066822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38C14C88-3E46-4FD4-862A-5FC1B501A64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10208A09-E8C5-4FDC-A559-67C4880D314F}"/>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BB4ED97-1C3E-420E-B13C-204A5BC262A0}"/>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D875505C-0514-4EB6-BC98-F477E58117AD}"/>
              </a:ext>
            </a:extLst>
          </p:cNvPr>
          <p:cNvSpPr>
            <a:spLocks noGrp="1"/>
          </p:cNvSpPr>
          <p:nvPr>
            <p:ph type="sldNum" sz="quarter" idx="10"/>
          </p:nvPr>
        </p:nvSpPr>
        <p:spPr>
          <a:xfrm>
            <a:off x="8732520" y="6111360"/>
            <a:ext cx="1340280" cy="180000"/>
          </a:xfrm>
        </p:spPr>
        <p:txBody>
          <a:bodyPr/>
          <a:lstStyle/>
          <a:p>
            <a:pPr lvl="0"/>
            <a:fld id="{C1AF7B47-DA34-421E-89E2-9557A42408DE}" type="slidenum">
              <a:t>‹#›</a:t>
            </a:fld>
            <a:r>
              <a:rPr lang="et-EE"/>
              <a:t> /</a:t>
            </a:r>
          </a:p>
        </p:txBody>
      </p:sp>
    </p:spTree>
    <p:extLst>
      <p:ext uri="{BB962C8B-B14F-4D97-AF65-F5344CB8AC3E}">
        <p14:creationId xmlns:p14="http://schemas.microsoft.com/office/powerpoint/2010/main" val="4293682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8C4A393E-A660-457A-8B59-D946A3DBBD5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53726E9F-DC9F-4D66-86BC-FDEEBB8DE638}"/>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46D15F8-1AEE-4F5A-9C56-6CEB9A39BD4F}"/>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07559BDF-9575-4BE7-B99C-C16E1F8215C4}"/>
              </a:ext>
            </a:extLst>
          </p:cNvPr>
          <p:cNvSpPr>
            <a:spLocks noGrp="1"/>
          </p:cNvSpPr>
          <p:nvPr>
            <p:ph type="sldNum" sz="quarter" idx="10"/>
          </p:nvPr>
        </p:nvSpPr>
        <p:spPr>
          <a:xfrm>
            <a:off x="8732520" y="6111360"/>
            <a:ext cx="1340280" cy="180000"/>
          </a:xfrm>
        </p:spPr>
        <p:txBody>
          <a:bodyPr/>
          <a:lstStyle/>
          <a:p>
            <a:pPr lvl="0"/>
            <a:fld id="{ED0FEE47-9458-4A32-B90F-0F08AE2AF66C}" type="slidenum">
              <a:t>‹#›</a:t>
            </a:fld>
            <a:r>
              <a:rPr lang="et-EE"/>
              <a:t> /</a:t>
            </a:r>
          </a:p>
        </p:txBody>
      </p:sp>
    </p:spTree>
    <p:extLst>
      <p:ext uri="{BB962C8B-B14F-4D97-AF65-F5344CB8AC3E}">
        <p14:creationId xmlns:p14="http://schemas.microsoft.com/office/powerpoint/2010/main" val="10140729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3BD14788-B2E6-4723-A1D7-64EDCC4F79F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3B1E5FC3-0C2B-42BE-9342-D5D73BDADFD3}"/>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5241701-3994-4F58-88AC-29F3A8D73A05}"/>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CC383D7D-21EB-4DB8-A74D-2CB6BE0FA714}"/>
              </a:ext>
            </a:extLst>
          </p:cNvPr>
          <p:cNvSpPr>
            <a:spLocks noGrp="1"/>
          </p:cNvSpPr>
          <p:nvPr>
            <p:ph type="sldNum" sz="quarter" idx="10"/>
          </p:nvPr>
        </p:nvSpPr>
        <p:spPr>
          <a:xfrm>
            <a:off x="8732520" y="6111360"/>
            <a:ext cx="1340280" cy="180000"/>
          </a:xfrm>
        </p:spPr>
        <p:txBody>
          <a:bodyPr/>
          <a:lstStyle/>
          <a:p>
            <a:pPr lvl="0"/>
            <a:fld id="{A38441A1-F417-47C8-98E7-4FA6AA2D9C95}" type="slidenum">
              <a:t>‹#›</a:t>
            </a:fld>
            <a:r>
              <a:rPr lang="et-EE"/>
              <a:t> /</a:t>
            </a:r>
          </a:p>
        </p:txBody>
      </p:sp>
    </p:spTree>
    <p:extLst>
      <p:ext uri="{BB962C8B-B14F-4D97-AF65-F5344CB8AC3E}">
        <p14:creationId xmlns:p14="http://schemas.microsoft.com/office/powerpoint/2010/main" val="2410445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28C7206F-9B95-4D5C-B9CA-4C5CDC5FEC2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E9993992-3EED-462E-9E99-E1CBB6DCCAC4}"/>
              </a:ext>
            </a:extLst>
          </p:cNvPr>
          <p:cNvSpPr>
            <a:spLocks noGrp="1"/>
          </p:cNvSpPr>
          <p:nvPr>
            <p:ph type="sldNum" sz="quarter" idx="10"/>
          </p:nvPr>
        </p:nvSpPr>
        <p:spPr>
          <a:xfrm>
            <a:off x="8732520" y="6111360"/>
            <a:ext cx="1340280" cy="180000"/>
          </a:xfrm>
        </p:spPr>
        <p:txBody>
          <a:bodyPr/>
          <a:lstStyle/>
          <a:p>
            <a:pPr lvl="0"/>
            <a:fld id="{9FC51437-3CFC-4BBA-A183-26B5A41AC71D}" type="slidenum">
              <a:t>‹#›</a:t>
            </a:fld>
            <a:r>
              <a:rPr lang="et-EE"/>
              <a:t> /</a:t>
            </a:r>
          </a:p>
        </p:txBody>
      </p:sp>
    </p:spTree>
    <p:extLst>
      <p:ext uri="{BB962C8B-B14F-4D97-AF65-F5344CB8AC3E}">
        <p14:creationId xmlns:p14="http://schemas.microsoft.com/office/powerpoint/2010/main" val="27616583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18D0DD43-2247-4487-A741-6E1C6B1752B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36F4B00D-086F-4BAB-8703-FE109E13DDFC}"/>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D0386C6-C127-4417-BA27-CF3DF5F9A1B4}"/>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037ACCE-0C99-446F-AD8C-8FF7ED8EAD1A}"/>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0878394E-2A08-4BD1-952A-FD230880AAF1}"/>
              </a:ext>
            </a:extLst>
          </p:cNvPr>
          <p:cNvSpPr>
            <a:spLocks noGrp="1"/>
          </p:cNvSpPr>
          <p:nvPr>
            <p:ph type="sldNum" sz="quarter" idx="10"/>
          </p:nvPr>
        </p:nvSpPr>
        <p:spPr>
          <a:xfrm>
            <a:off x="8732520" y="6111360"/>
            <a:ext cx="1340280" cy="180000"/>
          </a:xfrm>
        </p:spPr>
        <p:txBody>
          <a:bodyPr/>
          <a:lstStyle/>
          <a:p>
            <a:pPr lvl="0"/>
            <a:fld id="{5BC6F1C6-FED0-4436-AA72-03AFCDAF6B89}" type="slidenum">
              <a:t>‹#›</a:t>
            </a:fld>
            <a:r>
              <a:rPr lang="et-EE"/>
              <a:t> /</a:t>
            </a:r>
          </a:p>
        </p:txBody>
      </p:sp>
    </p:spTree>
    <p:extLst>
      <p:ext uri="{BB962C8B-B14F-4D97-AF65-F5344CB8AC3E}">
        <p14:creationId xmlns:p14="http://schemas.microsoft.com/office/powerpoint/2010/main" val="1360914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F5ADFA13-ACDD-4744-964B-73ED5B1FD31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CCA1DC6C-4634-4E68-B79C-3B9CDA224FE9}"/>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DA795CD-1B3B-43A3-9B1A-7C81234CB40B}"/>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C164C91-DB31-4414-9FF1-A67A09A6AFF9}"/>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AE83FF0-58C2-43BF-A5B8-CF199F739D97}"/>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95A20DA7-EB02-4E07-8B04-A63BD49FBE3E}"/>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33A20E67-F125-4B52-8E89-18B98AFC1C3A}"/>
              </a:ext>
            </a:extLst>
          </p:cNvPr>
          <p:cNvSpPr>
            <a:spLocks noGrp="1"/>
          </p:cNvSpPr>
          <p:nvPr>
            <p:ph type="sldNum" sz="quarter" idx="10"/>
          </p:nvPr>
        </p:nvSpPr>
        <p:spPr>
          <a:xfrm>
            <a:off x="8732520" y="6111360"/>
            <a:ext cx="1340280" cy="180000"/>
          </a:xfrm>
        </p:spPr>
        <p:txBody>
          <a:bodyPr/>
          <a:lstStyle/>
          <a:p>
            <a:pPr lvl="0"/>
            <a:fld id="{6387600C-49AA-47F9-90C1-B62B3AF2D6F9}" type="slidenum">
              <a:t>‹#›</a:t>
            </a:fld>
            <a:r>
              <a:rPr lang="et-EE"/>
              <a:t> /</a:t>
            </a:r>
          </a:p>
        </p:txBody>
      </p:sp>
    </p:spTree>
    <p:extLst>
      <p:ext uri="{BB962C8B-B14F-4D97-AF65-F5344CB8AC3E}">
        <p14:creationId xmlns:p14="http://schemas.microsoft.com/office/powerpoint/2010/main" val="5127664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534E450E-11E8-44C3-BC19-F5A8BF1B971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C73902FF-B3B6-4F8F-898F-95B427D1AC52}"/>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0A122204-B33B-4E65-A6CF-557431AD2EA2}"/>
              </a:ext>
            </a:extLst>
          </p:cNvPr>
          <p:cNvSpPr>
            <a:spLocks noGrp="1"/>
          </p:cNvSpPr>
          <p:nvPr>
            <p:ph type="sldNum" sz="quarter" idx="10"/>
          </p:nvPr>
        </p:nvSpPr>
        <p:spPr>
          <a:xfrm>
            <a:off x="8732520" y="6111360"/>
            <a:ext cx="1340280" cy="180000"/>
          </a:xfrm>
        </p:spPr>
        <p:txBody>
          <a:bodyPr/>
          <a:lstStyle/>
          <a:p>
            <a:pPr lvl="0"/>
            <a:fld id="{788881C9-7169-4E8E-8492-055ED36AF541}" type="slidenum">
              <a:t>‹#›</a:t>
            </a:fld>
            <a:r>
              <a:rPr lang="et-EE"/>
              <a:t> /</a:t>
            </a:r>
          </a:p>
        </p:txBody>
      </p:sp>
    </p:spTree>
    <p:extLst>
      <p:ext uri="{BB962C8B-B14F-4D97-AF65-F5344CB8AC3E}">
        <p14:creationId xmlns:p14="http://schemas.microsoft.com/office/powerpoint/2010/main" val="26947348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D3366667-DCFB-49ED-9C6E-35C2F50D221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B058DBF6-A339-4DF4-8719-731C97B09134}"/>
              </a:ext>
            </a:extLst>
          </p:cNvPr>
          <p:cNvSpPr>
            <a:spLocks noGrp="1"/>
          </p:cNvSpPr>
          <p:nvPr>
            <p:ph type="sldNum" sz="quarter" idx="10"/>
          </p:nvPr>
        </p:nvSpPr>
        <p:spPr>
          <a:xfrm>
            <a:off x="8732520" y="6111360"/>
            <a:ext cx="1340280" cy="180000"/>
          </a:xfrm>
        </p:spPr>
        <p:txBody>
          <a:bodyPr/>
          <a:lstStyle/>
          <a:p>
            <a:pPr lvl="0"/>
            <a:fld id="{528B0A50-7756-4FE8-A11B-515FE3C64737}" type="slidenum">
              <a:t>‹#›</a:t>
            </a:fld>
            <a:r>
              <a:rPr lang="et-EE"/>
              <a:t> /</a:t>
            </a:r>
          </a:p>
        </p:txBody>
      </p:sp>
    </p:spTree>
    <p:extLst>
      <p:ext uri="{BB962C8B-B14F-4D97-AF65-F5344CB8AC3E}">
        <p14:creationId xmlns:p14="http://schemas.microsoft.com/office/powerpoint/2010/main" val="10849837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8A65E6C3-8B6F-4BA0-90B7-D200AE429CE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CEA1A28C-D402-4213-899D-EE426803B651}"/>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B5AAFDF-B1B1-4854-B2A6-5ED74CA77983}"/>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AFCB109-BE4D-4634-AF5A-54B4042055E7}"/>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6BB8130F-2D00-4C3A-BE51-8C4B8A1829BA}"/>
              </a:ext>
            </a:extLst>
          </p:cNvPr>
          <p:cNvSpPr>
            <a:spLocks noGrp="1"/>
          </p:cNvSpPr>
          <p:nvPr>
            <p:ph type="sldNum" sz="quarter" idx="10"/>
          </p:nvPr>
        </p:nvSpPr>
        <p:spPr>
          <a:xfrm>
            <a:off x="8732520" y="6111360"/>
            <a:ext cx="1340280" cy="180000"/>
          </a:xfrm>
        </p:spPr>
        <p:txBody>
          <a:bodyPr/>
          <a:lstStyle/>
          <a:p>
            <a:pPr lvl="0"/>
            <a:fld id="{97842186-290B-4E26-BB1A-8290310EEDFB}" type="slidenum">
              <a:t>‹#›</a:t>
            </a:fld>
            <a:r>
              <a:rPr lang="et-EE"/>
              <a:t> /</a:t>
            </a:r>
          </a:p>
        </p:txBody>
      </p:sp>
    </p:spTree>
    <p:extLst>
      <p:ext uri="{BB962C8B-B14F-4D97-AF65-F5344CB8AC3E}">
        <p14:creationId xmlns:p14="http://schemas.microsoft.com/office/powerpoint/2010/main" val="25062141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9B42BFF6-ADE3-4778-AFFE-DAFAC6C5491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F1B6FC04-7309-400D-814E-D0C50732D688}"/>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EFC1898-D619-4053-987B-8B9F30CBD29C}"/>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21C0561-8A36-44FF-A8C5-C24346703AB1}"/>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2790434F-D0C4-47BE-B70B-AEFE05C10D14}"/>
              </a:ext>
            </a:extLst>
          </p:cNvPr>
          <p:cNvSpPr>
            <a:spLocks noGrp="1"/>
          </p:cNvSpPr>
          <p:nvPr>
            <p:ph type="sldNum" sz="quarter" idx="10"/>
          </p:nvPr>
        </p:nvSpPr>
        <p:spPr>
          <a:xfrm>
            <a:off x="8732520" y="6111360"/>
            <a:ext cx="1340280" cy="180000"/>
          </a:xfrm>
        </p:spPr>
        <p:txBody>
          <a:bodyPr/>
          <a:lstStyle/>
          <a:p>
            <a:pPr lvl="0"/>
            <a:fld id="{26F99046-5174-4256-B1C8-A6D3397ABE6F}" type="slidenum">
              <a:t>‹#›</a:t>
            </a:fld>
            <a:r>
              <a:rPr lang="et-EE"/>
              <a:t> /</a:t>
            </a:r>
          </a:p>
        </p:txBody>
      </p:sp>
    </p:spTree>
    <p:extLst>
      <p:ext uri="{BB962C8B-B14F-4D97-AF65-F5344CB8AC3E}">
        <p14:creationId xmlns:p14="http://schemas.microsoft.com/office/powerpoint/2010/main" val="30812825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06BE07DB-0074-486C-B45C-23C5AD279A3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490C8D0-7CA8-414B-B432-115A09D8D5C5}"/>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3220843-5D03-48F3-83B3-B11E2A7EB43B}"/>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47A4AADC-2D71-47BF-9062-1FE23CDF1984}"/>
              </a:ext>
            </a:extLst>
          </p:cNvPr>
          <p:cNvSpPr>
            <a:spLocks noGrp="1"/>
          </p:cNvSpPr>
          <p:nvPr>
            <p:ph type="sldNum" sz="quarter" idx="10"/>
          </p:nvPr>
        </p:nvSpPr>
        <p:spPr>
          <a:xfrm>
            <a:off x="8732520" y="6111360"/>
            <a:ext cx="1340280" cy="180000"/>
          </a:xfrm>
        </p:spPr>
        <p:txBody>
          <a:bodyPr/>
          <a:lstStyle/>
          <a:p>
            <a:pPr lvl="0"/>
            <a:fld id="{B3362F46-1751-46E6-8E91-0F53891EDA7D}" type="slidenum">
              <a:t>‹#›</a:t>
            </a:fld>
            <a:r>
              <a:rPr lang="et-EE"/>
              <a:t> /</a:t>
            </a:r>
          </a:p>
        </p:txBody>
      </p:sp>
    </p:spTree>
    <p:extLst>
      <p:ext uri="{BB962C8B-B14F-4D97-AF65-F5344CB8AC3E}">
        <p14:creationId xmlns:p14="http://schemas.microsoft.com/office/powerpoint/2010/main" val="38109386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8EACB12-C6E2-48D5-87C7-9921547E0C5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EB434C64-41EF-4EAA-8C96-20CDFD536047}"/>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7384943-0F38-4519-928C-A32ABAB67FB0}"/>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4A5306F9-43AF-4B09-9DEB-45397E2FA87F}"/>
              </a:ext>
            </a:extLst>
          </p:cNvPr>
          <p:cNvSpPr>
            <a:spLocks noGrp="1"/>
          </p:cNvSpPr>
          <p:nvPr>
            <p:ph type="sldNum" sz="quarter" idx="10"/>
          </p:nvPr>
        </p:nvSpPr>
        <p:spPr>
          <a:xfrm>
            <a:off x="8732520" y="6111360"/>
            <a:ext cx="1340280" cy="180000"/>
          </a:xfrm>
        </p:spPr>
        <p:txBody>
          <a:bodyPr/>
          <a:lstStyle/>
          <a:p>
            <a:pPr lvl="0"/>
            <a:fld id="{EC176DFB-7F00-4EDD-8F6D-551F9C9FE9E1}" type="slidenum">
              <a:t>‹#›</a:t>
            </a:fld>
            <a:r>
              <a:rPr lang="et-EE"/>
              <a:t> /</a:t>
            </a:r>
          </a:p>
        </p:txBody>
      </p:sp>
    </p:spTree>
    <p:extLst>
      <p:ext uri="{BB962C8B-B14F-4D97-AF65-F5344CB8AC3E}">
        <p14:creationId xmlns:p14="http://schemas.microsoft.com/office/powerpoint/2010/main" val="30482423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7B57812F-12EA-47DF-832A-34F0805AAF2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6B1E28C-0E18-4AE5-9E1F-9E1E7BF5F6F8}"/>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08884B6-6B0A-48F2-9645-05E7B2AFB4DC}"/>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92DF4A03-54ED-41B1-96F1-B3C0B997786A}"/>
              </a:ext>
            </a:extLst>
          </p:cNvPr>
          <p:cNvSpPr>
            <a:spLocks noGrp="1"/>
          </p:cNvSpPr>
          <p:nvPr>
            <p:ph type="sldNum" sz="quarter" idx="10"/>
          </p:nvPr>
        </p:nvSpPr>
        <p:spPr>
          <a:xfrm>
            <a:off x="8732520" y="6111360"/>
            <a:ext cx="1340280" cy="180000"/>
          </a:xfrm>
        </p:spPr>
        <p:txBody>
          <a:bodyPr/>
          <a:lstStyle/>
          <a:p>
            <a:pPr lvl="0"/>
            <a:fld id="{E6238EB9-521E-428D-B51C-347A67EB4485}" type="slidenum">
              <a:t>‹#›</a:t>
            </a:fld>
            <a:r>
              <a:rPr lang="et-EE"/>
              <a:t> /</a:t>
            </a:r>
          </a:p>
        </p:txBody>
      </p:sp>
    </p:spTree>
    <p:extLst>
      <p:ext uri="{BB962C8B-B14F-4D97-AF65-F5344CB8AC3E}">
        <p14:creationId xmlns:p14="http://schemas.microsoft.com/office/powerpoint/2010/main" val="35013521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75C416B-6AFC-41CC-8104-873C874201C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21C9B5E7-DABC-490D-95A2-130501BC1388}"/>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F3F82D0-424D-4E4A-AF21-D8344E8DF6E3}"/>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1B4FF2FC-0D9C-490B-8BBE-AA4BF3EFEFB7}"/>
              </a:ext>
            </a:extLst>
          </p:cNvPr>
          <p:cNvSpPr>
            <a:spLocks noGrp="1"/>
          </p:cNvSpPr>
          <p:nvPr>
            <p:ph type="sldNum" sz="quarter" idx="10"/>
          </p:nvPr>
        </p:nvSpPr>
        <p:spPr>
          <a:xfrm>
            <a:off x="8732520" y="6111360"/>
            <a:ext cx="1340280" cy="180000"/>
          </a:xfrm>
        </p:spPr>
        <p:txBody>
          <a:bodyPr/>
          <a:lstStyle/>
          <a:p>
            <a:pPr lvl="0"/>
            <a:fld id="{CBE2F005-092F-49DF-B622-A52B1D4AEB2B}" type="slidenum">
              <a:t>‹#›</a:t>
            </a:fld>
            <a:r>
              <a:rPr lang="et-EE"/>
              <a:t> /</a:t>
            </a:r>
          </a:p>
        </p:txBody>
      </p:sp>
    </p:spTree>
    <p:extLst>
      <p:ext uri="{BB962C8B-B14F-4D97-AF65-F5344CB8AC3E}">
        <p14:creationId xmlns:p14="http://schemas.microsoft.com/office/powerpoint/2010/main" val="2890741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64494D1C-18AA-4865-81AA-29B4CAEF3E7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B9578BD-C70E-4B70-BEFC-6BFFAFCEDC81}"/>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70BB0F0-8954-48E7-80C0-5F6AD2609E15}"/>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E8246A6-4DB3-4A5B-A63E-41026E9D1BDE}"/>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B10C749A-7FCB-4702-A1B1-BC402A364926}"/>
              </a:ext>
            </a:extLst>
          </p:cNvPr>
          <p:cNvSpPr>
            <a:spLocks noGrp="1"/>
          </p:cNvSpPr>
          <p:nvPr>
            <p:ph type="sldNum" sz="quarter" idx="10"/>
          </p:nvPr>
        </p:nvSpPr>
        <p:spPr>
          <a:xfrm>
            <a:off x="8732520" y="6111360"/>
            <a:ext cx="1340280" cy="180000"/>
          </a:xfrm>
        </p:spPr>
        <p:txBody>
          <a:bodyPr/>
          <a:lstStyle/>
          <a:p>
            <a:pPr lvl="0"/>
            <a:fld id="{A7CFC3F1-F1C0-464B-A93B-2F59D2B85DC7}" type="slidenum">
              <a:t>‹#›</a:t>
            </a:fld>
            <a:r>
              <a:rPr lang="et-EE"/>
              <a:t> /</a:t>
            </a:r>
          </a:p>
        </p:txBody>
      </p:sp>
    </p:spTree>
    <p:extLst>
      <p:ext uri="{BB962C8B-B14F-4D97-AF65-F5344CB8AC3E}">
        <p14:creationId xmlns:p14="http://schemas.microsoft.com/office/powerpoint/2010/main" val="153818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103BF245-005C-4BCE-B6D4-8725574765D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61E18AA-0364-40C3-BD04-E65060D101F9}"/>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64A3767-92C2-46C7-8339-AE29C1806CDD}"/>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4D0B8846-BE45-43F7-B6E3-1A1A18D3C0BC}"/>
              </a:ext>
            </a:extLst>
          </p:cNvPr>
          <p:cNvSpPr>
            <a:spLocks noGrp="1"/>
          </p:cNvSpPr>
          <p:nvPr>
            <p:ph type="sldNum" sz="quarter" idx="10"/>
          </p:nvPr>
        </p:nvSpPr>
        <p:spPr>
          <a:xfrm>
            <a:off x="8732520" y="6111360"/>
            <a:ext cx="1340280" cy="180000"/>
          </a:xfrm>
        </p:spPr>
        <p:txBody>
          <a:bodyPr/>
          <a:lstStyle/>
          <a:p>
            <a:pPr lvl="0"/>
            <a:fld id="{28A065A4-6E11-4CE3-BBEA-56AB7393AF24}" type="slidenum">
              <a:t>‹#›</a:t>
            </a:fld>
            <a:r>
              <a:rPr lang="et-EE"/>
              <a:t> /</a:t>
            </a:r>
          </a:p>
        </p:txBody>
      </p:sp>
    </p:spTree>
    <p:extLst>
      <p:ext uri="{BB962C8B-B14F-4D97-AF65-F5344CB8AC3E}">
        <p14:creationId xmlns:p14="http://schemas.microsoft.com/office/powerpoint/2010/main" val="23136977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B04A55AC-BA94-4A80-AEAB-17F26D956D7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1F761703-1F7B-41D4-880F-0E9D4E9A13EC}"/>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74A3D73-E794-4F03-9662-EE390E8BB137}"/>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422B0A7-50BE-4BE6-AE31-034A20A7B0C5}"/>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508027F5-C095-464F-A486-7D958E47858A}"/>
              </a:ext>
            </a:extLst>
          </p:cNvPr>
          <p:cNvSpPr>
            <a:spLocks noGrp="1"/>
          </p:cNvSpPr>
          <p:nvPr>
            <p:ph type="sldNum" sz="quarter" idx="10"/>
          </p:nvPr>
        </p:nvSpPr>
        <p:spPr>
          <a:xfrm>
            <a:off x="8732520" y="6111360"/>
            <a:ext cx="1340280" cy="180000"/>
          </a:xfrm>
        </p:spPr>
        <p:txBody>
          <a:bodyPr/>
          <a:lstStyle/>
          <a:p>
            <a:pPr lvl="0"/>
            <a:fld id="{77E05330-4812-4B8E-8053-5FD04054E14B}" type="slidenum">
              <a:t>‹#›</a:t>
            </a:fld>
            <a:r>
              <a:rPr lang="et-EE"/>
              <a:t> /</a:t>
            </a:r>
          </a:p>
        </p:txBody>
      </p:sp>
    </p:spTree>
    <p:extLst>
      <p:ext uri="{BB962C8B-B14F-4D97-AF65-F5344CB8AC3E}">
        <p14:creationId xmlns:p14="http://schemas.microsoft.com/office/powerpoint/2010/main" val="28953958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8C0574A2-BB43-4C32-B5AC-BFAC46F1186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5D32B601-22DD-4728-AE25-B2A811FE293E}"/>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6EB011B-D254-422A-989D-2948EFA9858E}"/>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B88EAAD-FC51-4D97-9AE8-9F18A05F2FC5}"/>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F2C6B95-47B7-41DC-B1EA-5BB7F070482F}"/>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61506093-F3E4-4CF0-BDE8-54AC83BA9609}"/>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A711360D-2C7B-465D-86DF-12D935B38F81}"/>
              </a:ext>
            </a:extLst>
          </p:cNvPr>
          <p:cNvSpPr>
            <a:spLocks noGrp="1"/>
          </p:cNvSpPr>
          <p:nvPr>
            <p:ph type="sldNum" sz="quarter" idx="10"/>
          </p:nvPr>
        </p:nvSpPr>
        <p:spPr>
          <a:xfrm>
            <a:off x="8732520" y="6111360"/>
            <a:ext cx="1340280" cy="180000"/>
          </a:xfrm>
        </p:spPr>
        <p:txBody>
          <a:bodyPr/>
          <a:lstStyle/>
          <a:p>
            <a:pPr lvl="0"/>
            <a:fld id="{12BF64B0-4E82-46C0-A5B0-C82F93092A1D}" type="slidenum">
              <a:t>‹#›</a:t>
            </a:fld>
            <a:r>
              <a:rPr lang="et-EE"/>
              <a:t> /</a:t>
            </a:r>
          </a:p>
        </p:txBody>
      </p:sp>
    </p:spTree>
    <p:extLst>
      <p:ext uri="{BB962C8B-B14F-4D97-AF65-F5344CB8AC3E}">
        <p14:creationId xmlns:p14="http://schemas.microsoft.com/office/powerpoint/2010/main" val="23313149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38A5BE98-A5A5-4A9A-BF78-1A9AEE52F64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0C64847-4EAD-470B-B8BC-49A758CFDEE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11794BCC-1AEC-4A1D-86BF-A4E6FF6568E2}"/>
              </a:ext>
            </a:extLst>
          </p:cNvPr>
          <p:cNvSpPr>
            <a:spLocks noGrp="1"/>
          </p:cNvSpPr>
          <p:nvPr>
            <p:ph type="sldNum" sz="quarter" idx="10"/>
          </p:nvPr>
        </p:nvSpPr>
        <p:spPr>
          <a:xfrm>
            <a:off x="8732520" y="6111360"/>
            <a:ext cx="1340280" cy="180000"/>
          </a:xfrm>
        </p:spPr>
        <p:txBody>
          <a:bodyPr/>
          <a:lstStyle/>
          <a:p>
            <a:pPr lvl="0"/>
            <a:fld id="{71B6D2E1-F721-445C-AF6A-4D399FC05E0F}" type="slidenum">
              <a:t>‹#›</a:t>
            </a:fld>
            <a:r>
              <a:rPr lang="et-EE"/>
              <a:t> /</a:t>
            </a:r>
          </a:p>
        </p:txBody>
      </p:sp>
    </p:spTree>
    <p:extLst>
      <p:ext uri="{BB962C8B-B14F-4D97-AF65-F5344CB8AC3E}">
        <p14:creationId xmlns:p14="http://schemas.microsoft.com/office/powerpoint/2010/main" val="6598107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8AA731DF-4F4B-4593-AD85-344B4614D16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FD587845-6A59-4940-8648-1744D62338AA}"/>
              </a:ext>
            </a:extLst>
          </p:cNvPr>
          <p:cNvSpPr>
            <a:spLocks noGrp="1"/>
          </p:cNvSpPr>
          <p:nvPr>
            <p:ph type="sldNum" sz="quarter" idx="10"/>
          </p:nvPr>
        </p:nvSpPr>
        <p:spPr>
          <a:xfrm>
            <a:off x="8732520" y="6111360"/>
            <a:ext cx="1340280" cy="180000"/>
          </a:xfrm>
        </p:spPr>
        <p:txBody>
          <a:bodyPr/>
          <a:lstStyle/>
          <a:p>
            <a:pPr lvl="0"/>
            <a:fld id="{79B58EB7-3DFA-4C34-AA78-E41284DCB27E}" type="slidenum">
              <a:t>‹#›</a:t>
            </a:fld>
            <a:r>
              <a:rPr lang="et-EE"/>
              <a:t> /</a:t>
            </a:r>
          </a:p>
        </p:txBody>
      </p:sp>
    </p:spTree>
    <p:extLst>
      <p:ext uri="{BB962C8B-B14F-4D97-AF65-F5344CB8AC3E}">
        <p14:creationId xmlns:p14="http://schemas.microsoft.com/office/powerpoint/2010/main" val="37210789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B3DF4B4B-74C2-4F16-80A3-81DA4B1A8BC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C280911-1D4E-4DE3-BF4E-C7662A963545}"/>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DEE6C14-9116-4F40-8883-FF44EDFA89F6}"/>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D0FB277-E859-4036-BCD5-F2B0E9B4AB64}"/>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E77B9E40-B05A-4134-9DE8-438DFD9C88AA}"/>
              </a:ext>
            </a:extLst>
          </p:cNvPr>
          <p:cNvSpPr>
            <a:spLocks noGrp="1"/>
          </p:cNvSpPr>
          <p:nvPr>
            <p:ph type="sldNum" sz="quarter" idx="10"/>
          </p:nvPr>
        </p:nvSpPr>
        <p:spPr>
          <a:xfrm>
            <a:off x="8732520" y="6111360"/>
            <a:ext cx="1340280" cy="180000"/>
          </a:xfrm>
        </p:spPr>
        <p:txBody>
          <a:bodyPr/>
          <a:lstStyle/>
          <a:p>
            <a:pPr lvl="0"/>
            <a:fld id="{3A0693D1-9635-49BB-BECA-970F33FA95D6}" type="slidenum">
              <a:t>‹#›</a:t>
            </a:fld>
            <a:r>
              <a:rPr lang="et-EE"/>
              <a:t> /</a:t>
            </a:r>
          </a:p>
        </p:txBody>
      </p:sp>
    </p:spTree>
    <p:extLst>
      <p:ext uri="{BB962C8B-B14F-4D97-AF65-F5344CB8AC3E}">
        <p14:creationId xmlns:p14="http://schemas.microsoft.com/office/powerpoint/2010/main" val="23674740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2FD68C88-AAF5-4550-914F-8F40AEF0F88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AC59B59-70A5-467A-B6B2-36C343355BB8}"/>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77415B3-77EC-4AED-8074-DD6F5A8E3288}"/>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84C5434-7B28-42EE-8E21-7FCA9BA05BCF}"/>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13D0129E-C29C-44F1-A86F-0E60E29E2D02}"/>
              </a:ext>
            </a:extLst>
          </p:cNvPr>
          <p:cNvSpPr>
            <a:spLocks noGrp="1"/>
          </p:cNvSpPr>
          <p:nvPr>
            <p:ph type="sldNum" sz="quarter" idx="10"/>
          </p:nvPr>
        </p:nvSpPr>
        <p:spPr>
          <a:xfrm>
            <a:off x="8732520" y="6111360"/>
            <a:ext cx="1340280" cy="180000"/>
          </a:xfrm>
        </p:spPr>
        <p:txBody>
          <a:bodyPr/>
          <a:lstStyle/>
          <a:p>
            <a:pPr lvl="0"/>
            <a:fld id="{584840B8-1E87-48EB-AE07-109D054A6E74}" type="slidenum">
              <a:t>‹#›</a:t>
            </a:fld>
            <a:r>
              <a:rPr lang="et-EE"/>
              <a:t> /</a:t>
            </a:r>
          </a:p>
        </p:txBody>
      </p:sp>
    </p:spTree>
    <p:extLst>
      <p:ext uri="{BB962C8B-B14F-4D97-AF65-F5344CB8AC3E}">
        <p14:creationId xmlns:p14="http://schemas.microsoft.com/office/powerpoint/2010/main" val="2323169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71D54D2A-BF92-4A44-A5C2-0FF846F73AE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5F37A92F-082A-430C-BBD2-DF62002FDB72}"/>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01B9A1E-C3CF-4B90-890F-A689D9FF7557}"/>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025343D6-9130-4E57-A4C6-3D8EB73008AE}"/>
              </a:ext>
            </a:extLst>
          </p:cNvPr>
          <p:cNvSpPr>
            <a:spLocks noGrp="1"/>
          </p:cNvSpPr>
          <p:nvPr>
            <p:ph type="sldNum" sz="quarter" idx="10"/>
          </p:nvPr>
        </p:nvSpPr>
        <p:spPr>
          <a:xfrm>
            <a:off x="8732520" y="6111360"/>
            <a:ext cx="1340280" cy="180000"/>
          </a:xfrm>
        </p:spPr>
        <p:txBody>
          <a:bodyPr/>
          <a:lstStyle/>
          <a:p>
            <a:pPr lvl="0"/>
            <a:fld id="{30FC8B09-5C7C-4426-BA0C-196E001A613B}" type="slidenum">
              <a:t>‹#›</a:t>
            </a:fld>
            <a:r>
              <a:rPr lang="et-EE"/>
              <a:t> /</a:t>
            </a:r>
          </a:p>
        </p:txBody>
      </p:sp>
    </p:spTree>
    <p:extLst>
      <p:ext uri="{BB962C8B-B14F-4D97-AF65-F5344CB8AC3E}">
        <p14:creationId xmlns:p14="http://schemas.microsoft.com/office/powerpoint/2010/main" val="352564324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EC52019D-6C62-420C-BEBE-837E5525B0C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88DE5A03-5485-402F-9C4D-004224689F58}"/>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BCD2A18-E86C-48BF-BCC6-F2E46EE227D1}"/>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75C8DFEB-FB8F-4420-81D5-343814FA8BA0}"/>
              </a:ext>
            </a:extLst>
          </p:cNvPr>
          <p:cNvSpPr>
            <a:spLocks noGrp="1"/>
          </p:cNvSpPr>
          <p:nvPr>
            <p:ph type="sldNum" sz="quarter" idx="10"/>
          </p:nvPr>
        </p:nvSpPr>
        <p:spPr>
          <a:xfrm>
            <a:off x="8732520" y="6111360"/>
            <a:ext cx="1340280" cy="180000"/>
          </a:xfrm>
        </p:spPr>
        <p:txBody>
          <a:bodyPr/>
          <a:lstStyle/>
          <a:p>
            <a:pPr lvl="0"/>
            <a:fld id="{AAA754EC-93ED-4531-AF0A-5FE768E3D765}" type="slidenum">
              <a:t>‹#›</a:t>
            </a:fld>
            <a:r>
              <a:rPr lang="et-EE"/>
              <a:t> /</a:t>
            </a:r>
          </a:p>
        </p:txBody>
      </p:sp>
    </p:spTree>
    <p:extLst>
      <p:ext uri="{BB962C8B-B14F-4D97-AF65-F5344CB8AC3E}">
        <p14:creationId xmlns:p14="http://schemas.microsoft.com/office/powerpoint/2010/main" val="5035241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7496A3E9-ED1A-403F-B1D5-F4D388A2DFE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B56DE6A6-7A7D-4015-8044-14435EDC5CA8}"/>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1EC8A93-8562-4333-A532-3ED0785B2A51}"/>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3B85568B-C593-4BDE-B500-816022CF9282}"/>
              </a:ext>
            </a:extLst>
          </p:cNvPr>
          <p:cNvSpPr>
            <a:spLocks noGrp="1"/>
          </p:cNvSpPr>
          <p:nvPr>
            <p:ph type="sldNum" sz="quarter" idx="10"/>
          </p:nvPr>
        </p:nvSpPr>
        <p:spPr>
          <a:xfrm>
            <a:off x="8732520" y="6111360"/>
            <a:ext cx="1340280" cy="180000"/>
          </a:xfrm>
        </p:spPr>
        <p:txBody>
          <a:bodyPr/>
          <a:lstStyle/>
          <a:p>
            <a:pPr lvl="0"/>
            <a:fld id="{8B5EC632-B56B-4E4A-B6C8-B5671DDA37E2}" type="slidenum">
              <a:t>‹#›</a:t>
            </a:fld>
            <a:r>
              <a:rPr lang="et-EE"/>
              <a:t> /</a:t>
            </a:r>
          </a:p>
        </p:txBody>
      </p:sp>
    </p:spTree>
    <p:extLst>
      <p:ext uri="{BB962C8B-B14F-4D97-AF65-F5344CB8AC3E}">
        <p14:creationId xmlns:p14="http://schemas.microsoft.com/office/powerpoint/2010/main" val="1644299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FAF89E1B-0900-4ED9-AAE0-484BC695D0AC}"/>
              </a:ext>
            </a:extLst>
          </p:cNvPr>
          <p:cNvPicPr>
            <a:picLocks noChangeAspect="1"/>
          </p:cNvPicPr>
          <p:nvPr/>
        </p:nvPicPr>
        <p:blipFill>
          <a:blip r:embed="rId2">
            <a:lum/>
            <a:alphaModFix/>
          </a:blip>
          <a:srcRect l="1386" t="11827" b="14212"/>
          <a:stretch>
            <a:fillRect/>
          </a:stretch>
        </p:blipFill>
        <p:spPr>
          <a:xfrm>
            <a:off x="720" y="720"/>
            <a:ext cx="10079640" cy="6299640"/>
          </a:xfrm>
          <a:prstGeom prst="rect">
            <a:avLst/>
          </a:prstGeom>
          <a:noFill/>
          <a:ln>
            <a:noFill/>
          </a:ln>
        </p:spPr>
      </p:pic>
      <p:pic>
        <p:nvPicPr>
          <p:cNvPr id="6" name="Pilt 3">
            <a:extLst>
              <a:ext uri="{FF2B5EF4-FFF2-40B4-BE49-F238E27FC236}">
                <a16:creationId xmlns="" xmlns:a16="http://schemas.microsoft.com/office/drawing/2014/main" id="{582B6A7D-F2B5-460D-A485-B5F3F8352544}"/>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sp>
        <p:nvSpPr>
          <p:cNvPr id="7" name="TextBox 6">
            <a:extLst>
              <a:ext uri="{FF2B5EF4-FFF2-40B4-BE49-F238E27FC236}">
                <a16:creationId xmlns="" xmlns:a16="http://schemas.microsoft.com/office/drawing/2014/main" id="{FDE8A3E7-7990-4A1D-AF53-2EFEC642995C}"/>
              </a:ext>
            </a:extLst>
          </p:cNvPr>
          <p:cNvSpPr txBox="1"/>
          <p:nvPr/>
        </p:nvSpPr>
        <p:spPr>
          <a:xfrm>
            <a:off x="1191240" y="5793480"/>
            <a:ext cx="7521480" cy="51587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Käesoleva dokumendi paljundamine, edasiandmine ja/või muutmine on sätestatud ühega järgnevatest litsentsidest kasutaja valikul:</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GNU Vaba Dokumentatsiooni Litsentsi versioon 1.2 või uuem</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Creative Commonsi Autorile viitamine + Jagamine samadel tingimustel 4.0 litsents (CC BY-SA)</a:t>
            </a:r>
          </a:p>
        </p:txBody>
      </p:sp>
      <p:sp>
        <p:nvSpPr>
          <p:cNvPr id="2" name="Title 1">
            <a:extLst>
              <a:ext uri="{FF2B5EF4-FFF2-40B4-BE49-F238E27FC236}">
                <a16:creationId xmlns="" xmlns:a16="http://schemas.microsoft.com/office/drawing/2014/main" id="{957783D6-8F8D-4FB7-AA3F-4014598E8B1D}"/>
              </a:ext>
            </a:extLst>
          </p:cNvPr>
          <p:cNvSpPr>
            <a:spLocks noGrp="1"/>
          </p:cNvSpPr>
          <p:nvPr>
            <p:ph type="title"/>
          </p:nvPr>
        </p:nvSpPr>
        <p:spPr>
          <a:xfrm>
            <a:off x="1224000" y="2698920"/>
            <a:ext cx="7488000" cy="973080"/>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EFAB5B8-E17C-49F0-87BD-BB2337ECA2A9}"/>
              </a:ext>
            </a:extLst>
          </p:cNvPr>
          <p:cNvSpPr>
            <a:spLocks noGrp="1"/>
          </p:cNvSpPr>
          <p:nvPr>
            <p:ph idx="1"/>
          </p:nvPr>
        </p:nvSpPr>
        <p:spPr>
          <a:xfrm>
            <a:off x="1224000" y="3816000"/>
            <a:ext cx="7560000" cy="18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917E0596-B12A-4DD5-8A82-3580E0299C36}"/>
              </a:ext>
            </a:extLst>
          </p:cNvPr>
          <p:cNvSpPr>
            <a:spLocks noGrp="1"/>
          </p:cNvSpPr>
          <p:nvPr>
            <p:ph type="sldNum" sz="quarter" idx="10"/>
          </p:nvPr>
        </p:nvSpPr>
        <p:spPr>
          <a:xfrm>
            <a:off x="8589600" y="6103799"/>
            <a:ext cx="1484279" cy="182160"/>
          </a:xfrm>
        </p:spPr>
        <p:txBody>
          <a:bodyPr/>
          <a:lstStyle/>
          <a:p>
            <a:pPr lvl="0"/>
            <a:fld id="{52DCCA10-8705-48B3-AA3B-5C7778DE71FC}" type="slidenum">
              <a:t>‹#›</a:t>
            </a:fld>
            <a:r>
              <a:rPr lang="et-EE"/>
              <a:t> /</a:t>
            </a:r>
          </a:p>
        </p:txBody>
      </p:sp>
    </p:spTree>
    <p:extLst>
      <p:ext uri="{BB962C8B-B14F-4D97-AF65-F5344CB8AC3E}">
        <p14:creationId xmlns:p14="http://schemas.microsoft.com/office/powerpoint/2010/main" val="4285199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E1AB643F-B321-4D32-A7DB-EFDC47242F9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F42C7636-0B5E-4B52-823B-3889406C8E82}"/>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90197EA-4C85-4A92-9E1C-17A71457873E}"/>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A99BE86-5D2C-4CFC-97D2-314B48491F63}"/>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D36AD59F-54F4-4035-9794-4602EC6CECB0}"/>
              </a:ext>
            </a:extLst>
          </p:cNvPr>
          <p:cNvSpPr>
            <a:spLocks noGrp="1"/>
          </p:cNvSpPr>
          <p:nvPr>
            <p:ph type="sldNum" sz="quarter" idx="10"/>
          </p:nvPr>
        </p:nvSpPr>
        <p:spPr>
          <a:xfrm>
            <a:off x="8732520" y="6111360"/>
            <a:ext cx="1340280" cy="180000"/>
          </a:xfrm>
        </p:spPr>
        <p:txBody>
          <a:bodyPr/>
          <a:lstStyle/>
          <a:p>
            <a:pPr lvl="0"/>
            <a:fld id="{7F641B7D-974E-48A5-9122-05E05EE9EDB4}" type="slidenum">
              <a:t>‹#›</a:t>
            </a:fld>
            <a:r>
              <a:rPr lang="et-EE"/>
              <a:t> /</a:t>
            </a:r>
          </a:p>
        </p:txBody>
      </p:sp>
    </p:spTree>
    <p:extLst>
      <p:ext uri="{BB962C8B-B14F-4D97-AF65-F5344CB8AC3E}">
        <p14:creationId xmlns:p14="http://schemas.microsoft.com/office/powerpoint/2010/main" val="41108722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24C41F2-24AE-49AF-A520-FF20F41D481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DE111F3-9C7B-493C-B925-EBE28661B2F0}"/>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37D4650-B9B8-4A20-A8E1-1CC71999211A}"/>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0DBBF009-F82C-4D51-A4A0-7E6BC8D5F12A}"/>
              </a:ext>
            </a:extLst>
          </p:cNvPr>
          <p:cNvSpPr>
            <a:spLocks noGrp="1"/>
          </p:cNvSpPr>
          <p:nvPr>
            <p:ph type="sldNum" sz="quarter" idx="10"/>
          </p:nvPr>
        </p:nvSpPr>
        <p:spPr>
          <a:xfrm>
            <a:off x="8732520" y="6111360"/>
            <a:ext cx="1340280" cy="180000"/>
          </a:xfrm>
        </p:spPr>
        <p:txBody>
          <a:bodyPr/>
          <a:lstStyle/>
          <a:p>
            <a:pPr lvl="0"/>
            <a:fld id="{F300D789-31D7-4D84-B8BA-D218D94FE1EF}" type="slidenum">
              <a:t>‹#›</a:t>
            </a:fld>
            <a:r>
              <a:rPr lang="et-EE"/>
              <a:t> /</a:t>
            </a:r>
          </a:p>
        </p:txBody>
      </p:sp>
    </p:spTree>
    <p:extLst>
      <p:ext uri="{BB962C8B-B14F-4D97-AF65-F5344CB8AC3E}">
        <p14:creationId xmlns:p14="http://schemas.microsoft.com/office/powerpoint/2010/main" val="8034640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1F62D6C8-2176-476D-A5B1-133EF6E6945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9B574938-BF54-43C8-9F25-699EB35484B7}"/>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766B7BD-C186-4F1D-916A-D27BE37526E4}"/>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93DB07B2-0998-4B0E-991F-02950198EABD}"/>
              </a:ext>
            </a:extLst>
          </p:cNvPr>
          <p:cNvSpPr>
            <a:spLocks noGrp="1"/>
          </p:cNvSpPr>
          <p:nvPr>
            <p:ph type="sldNum" sz="quarter" idx="10"/>
          </p:nvPr>
        </p:nvSpPr>
        <p:spPr>
          <a:xfrm>
            <a:off x="8732520" y="6111360"/>
            <a:ext cx="1340280" cy="180000"/>
          </a:xfrm>
        </p:spPr>
        <p:txBody>
          <a:bodyPr/>
          <a:lstStyle/>
          <a:p>
            <a:pPr lvl="0"/>
            <a:fld id="{584430B0-016E-4383-A4CB-662C3361193D}" type="slidenum">
              <a:t>‹#›</a:t>
            </a:fld>
            <a:r>
              <a:rPr lang="et-EE"/>
              <a:t> /</a:t>
            </a:r>
          </a:p>
        </p:txBody>
      </p:sp>
    </p:spTree>
    <p:extLst>
      <p:ext uri="{BB962C8B-B14F-4D97-AF65-F5344CB8AC3E}">
        <p14:creationId xmlns:p14="http://schemas.microsoft.com/office/powerpoint/2010/main" val="16820720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7D095EF4-6D8B-474B-B6C4-3226CFD74E4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EE49110-B115-4745-A0DF-78A145BDE432}"/>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6D51924-AA9E-4D6E-B782-008C621ABA9C}"/>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902A402-0666-4884-91AA-3326B4A5C79B}"/>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A9DC273B-8DFA-4770-9706-D5BED3037A8F}"/>
              </a:ext>
            </a:extLst>
          </p:cNvPr>
          <p:cNvSpPr>
            <a:spLocks noGrp="1"/>
          </p:cNvSpPr>
          <p:nvPr>
            <p:ph type="sldNum" sz="quarter" idx="10"/>
          </p:nvPr>
        </p:nvSpPr>
        <p:spPr>
          <a:xfrm>
            <a:off x="8732520" y="6111360"/>
            <a:ext cx="1340280" cy="180000"/>
          </a:xfrm>
        </p:spPr>
        <p:txBody>
          <a:bodyPr/>
          <a:lstStyle/>
          <a:p>
            <a:pPr lvl="0"/>
            <a:fld id="{88B5E9E3-4F0A-4784-BE3A-EC5A2E762404}" type="slidenum">
              <a:t>‹#›</a:t>
            </a:fld>
            <a:r>
              <a:rPr lang="et-EE"/>
              <a:t> /</a:t>
            </a:r>
          </a:p>
        </p:txBody>
      </p:sp>
    </p:spTree>
    <p:extLst>
      <p:ext uri="{BB962C8B-B14F-4D97-AF65-F5344CB8AC3E}">
        <p14:creationId xmlns:p14="http://schemas.microsoft.com/office/powerpoint/2010/main" val="291713541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725FDFBA-472C-4C9E-9461-48322D55D36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831DE6E-C1F7-4DFE-8DE1-BE3E4E4763FC}"/>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CD65A3A-ABF4-474F-9A16-EBE6B0E4D34A}"/>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D0BC30C2-1C43-4C89-83C1-1B5310A55D7E}"/>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A270C91-A53A-45A6-89AD-D3153F495679}"/>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B9A1A1CB-0283-49BF-93D1-FF595315DA32}"/>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8A5DF4C6-19D4-487D-9220-A6726B07549E}"/>
              </a:ext>
            </a:extLst>
          </p:cNvPr>
          <p:cNvSpPr>
            <a:spLocks noGrp="1"/>
          </p:cNvSpPr>
          <p:nvPr>
            <p:ph type="sldNum" sz="quarter" idx="10"/>
          </p:nvPr>
        </p:nvSpPr>
        <p:spPr>
          <a:xfrm>
            <a:off x="8732520" y="6111360"/>
            <a:ext cx="1340280" cy="180000"/>
          </a:xfrm>
        </p:spPr>
        <p:txBody>
          <a:bodyPr/>
          <a:lstStyle/>
          <a:p>
            <a:pPr lvl="0"/>
            <a:fld id="{8C3FF7EE-FE88-439E-A010-8ECCFAEA8124}" type="slidenum">
              <a:t>‹#›</a:t>
            </a:fld>
            <a:r>
              <a:rPr lang="et-EE"/>
              <a:t> /</a:t>
            </a:r>
          </a:p>
        </p:txBody>
      </p:sp>
    </p:spTree>
    <p:extLst>
      <p:ext uri="{BB962C8B-B14F-4D97-AF65-F5344CB8AC3E}">
        <p14:creationId xmlns:p14="http://schemas.microsoft.com/office/powerpoint/2010/main" val="34245169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36028CDC-EDAE-4464-9DEA-DB8060E4F2A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B740541-7B87-4BF7-8236-83E9FCD5E2D5}"/>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08A6B7C7-6A2C-47F1-9604-A436015B1BFB}"/>
              </a:ext>
            </a:extLst>
          </p:cNvPr>
          <p:cNvSpPr>
            <a:spLocks noGrp="1"/>
          </p:cNvSpPr>
          <p:nvPr>
            <p:ph type="sldNum" sz="quarter" idx="10"/>
          </p:nvPr>
        </p:nvSpPr>
        <p:spPr>
          <a:xfrm>
            <a:off x="8732520" y="6111360"/>
            <a:ext cx="1340280" cy="180000"/>
          </a:xfrm>
        </p:spPr>
        <p:txBody>
          <a:bodyPr/>
          <a:lstStyle/>
          <a:p>
            <a:pPr lvl="0"/>
            <a:fld id="{0B739270-8779-4247-8269-00557FFA2E91}" type="slidenum">
              <a:t>‹#›</a:t>
            </a:fld>
            <a:r>
              <a:rPr lang="et-EE"/>
              <a:t> /</a:t>
            </a:r>
          </a:p>
        </p:txBody>
      </p:sp>
    </p:spTree>
    <p:extLst>
      <p:ext uri="{BB962C8B-B14F-4D97-AF65-F5344CB8AC3E}">
        <p14:creationId xmlns:p14="http://schemas.microsoft.com/office/powerpoint/2010/main" val="296040345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4FEFB1EA-5637-4A0B-88DD-B62BBD2AF66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77B32312-42C7-43F3-AFD4-4009C8C3A116}"/>
              </a:ext>
            </a:extLst>
          </p:cNvPr>
          <p:cNvSpPr>
            <a:spLocks noGrp="1"/>
          </p:cNvSpPr>
          <p:nvPr>
            <p:ph type="sldNum" sz="quarter" idx="10"/>
          </p:nvPr>
        </p:nvSpPr>
        <p:spPr>
          <a:xfrm>
            <a:off x="8732520" y="6111360"/>
            <a:ext cx="1340280" cy="180000"/>
          </a:xfrm>
        </p:spPr>
        <p:txBody>
          <a:bodyPr/>
          <a:lstStyle/>
          <a:p>
            <a:pPr lvl="0"/>
            <a:fld id="{20BAF6E8-DF67-4C25-97CC-41A0072EC79F}" type="slidenum">
              <a:t>‹#›</a:t>
            </a:fld>
            <a:r>
              <a:rPr lang="et-EE"/>
              <a:t> /</a:t>
            </a:r>
          </a:p>
        </p:txBody>
      </p:sp>
    </p:spTree>
    <p:extLst>
      <p:ext uri="{BB962C8B-B14F-4D97-AF65-F5344CB8AC3E}">
        <p14:creationId xmlns:p14="http://schemas.microsoft.com/office/powerpoint/2010/main" val="16542378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98F028DE-A3E7-4196-8193-B7F7F1B6DD2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B8467C09-40C9-456F-B0E1-BADC5404A0D4}"/>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42C9C9A-5C26-41FC-A422-F82522A1253F}"/>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C69E7D0-B04E-43CE-989B-19A26C0D4738}"/>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7552F4D1-9717-4602-841D-3EA3A85BE68F}"/>
              </a:ext>
            </a:extLst>
          </p:cNvPr>
          <p:cNvSpPr>
            <a:spLocks noGrp="1"/>
          </p:cNvSpPr>
          <p:nvPr>
            <p:ph type="sldNum" sz="quarter" idx="10"/>
          </p:nvPr>
        </p:nvSpPr>
        <p:spPr>
          <a:xfrm>
            <a:off x="8732520" y="6111360"/>
            <a:ext cx="1340280" cy="180000"/>
          </a:xfrm>
        </p:spPr>
        <p:txBody>
          <a:bodyPr/>
          <a:lstStyle/>
          <a:p>
            <a:pPr lvl="0"/>
            <a:fld id="{4B03D08A-FF52-4C65-BC16-AE7976420E94}" type="slidenum">
              <a:t>‹#›</a:t>
            </a:fld>
            <a:r>
              <a:rPr lang="et-EE"/>
              <a:t> /</a:t>
            </a:r>
          </a:p>
        </p:txBody>
      </p:sp>
    </p:spTree>
    <p:extLst>
      <p:ext uri="{BB962C8B-B14F-4D97-AF65-F5344CB8AC3E}">
        <p14:creationId xmlns:p14="http://schemas.microsoft.com/office/powerpoint/2010/main" val="18086567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04300A06-0F74-458F-BCC1-2EF0075313C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2BED4CD-11B7-4155-B730-C56F19A09A75}"/>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BEF1E9C-341C-473C-A1EF-0A1AFF234FF2}"/>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A03EAE2-9E4A-4801-9F14-C9DF12242333}"/>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2EAE4F5F-3271-47A4-8019-5071049CEAB4}"/>
              </a:ext>
            </a:extLst>
          </p:cNvPr>
          <p:cNvSpPr>
            <a:spLocks noGrp="1"/>
          </p:cNvSpPr>
          <p:nvPr>
            <p:ph type="sldNum" sz="quarter" idx="10"/>
          </p:nvPr>
        </p:nvSpPr>
        <p:spPr>
          <a:xfrm>
            <a:off x="8732520" y="6111360"/>
            <a:ext cx="1340280" cy="180000"/>
          </a:xfrm>
        </p:spPr>
        <p:txBody>
          <a:bodyPr/>
          <a:lstStyle/>
          <a:p>
            <a:pPr lvl="0"/>
            <a:fld id="{9F236078-E8C7-44D4-B8CF-7D5A855D45A3}" type="slidenum">
              <a:t>‹#›</a:t>
            </a:fld>
            <a:r>
              <a:rPr lang="et-EE"/>
              <a:t> /</a:t>
            </a:r>
          </a:p>
        </p:txBody>
      </p:sp>
    </p:spTree>
    <p:extLst>
      <p:ext uri="{BB962C8B-B14F-4D97-AF65-F5344CB8AC3E}">
        <p14:creationId xmlns:p14="http://schemas.microsoft.com/office/powerpoint/2010/main" val="39283068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362FC8A5-8FFC-47DE-9B31-35299145990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2DAE0C2-DA19-4A92-A014-180B6CBF426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A933A5B-ED28-4D1A-BD09-7AE200EA6EA5}"/>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BEEB7F91-DC15-4266-80F8-9201C946304A}"/>
              </a:ext>
            </a:extLst>
          </p:cNvPr>
          <p:cNvSpPr>
            <a:spLocks noGrp="1"/>
          </p:cNvSpPr>
          <p:nvPr>
            <p:ph type="sldNum" sz="quarter" idx="10"/>
          </p:nvPr>
        </p:nvSpPr>
        <p:spPr>
          <a:xfrm>
            <a:off x="8732520" y="6111360"/>
            <a:ext cx="1340280" cy="180000"/>
          </a:xfrm>
        </p:spPr>
        <p:txBody>
          <a:bodyPr/>
          <a:lstStyle/>
          <a:p>
            <a:pPr lvl="0"/>
            <a:fld id="{EF5A12F3-9606-4AB9-AD84-F44C13966BF0}" type="slidenum">
              <a:t>‹#›</a:t>
            </a:fld>
            <a:r>
              <a:rPr lang="et-EE"/>
              <a:t> /</a:t>
            </a:r>
          </a:p>
        </p:txBody>
      </p:sp>
    </p:spTree>
    <p:extLst>
      <p:ext uri="{BB962C8B-B14F-4D97-AF65-F5344CB8AC3E}">
        <p14:creationId xmlns:p14="http://schemas.microsoft.com/office/powerpoint/2010/main" val="28541058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44132B1F-AC94-4EA4-93CC-2B65D67B4F3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6862FDE9-5ED7-4EC1-B851-7464E4B4EC38}"/>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4DFC792-0532-4220-98C0-8E0492CB4183}"/>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6BCE782F-B3A4-45D3-AD3E-878996C8D690}"/>
              </a:ext>
            </a:extLst>
          </p:cNvPr>
          <p:cNvSpPr>
            <a:spLocks noGrp="1"/>
          </p:cNvSpPr>
          <p:nvPr>
            <p:ph type="sldNum" sz="quarter" idx="10"/>
          </p:nvPr>
        </p:nvSpPr>
        <p:spPr>
          <a:xfrm>
            <a:off x="8732520" y="6111360"/>
            <a:ext cx="1340280" cy="180000"/>
          </a:xfrm>
        </p:spPr>
        <p:txBody>
          <a:bodyPr/>
          <a:lstStyle/>
          <a:p>
            <a:pPr lvl="0"/>
            <a:fld id="{0AD07DC4-7C9F-4162-BA76-23D79C020618}" type="slidenum">
              <a:t>‹#›</a:t>
            </a:fld>
            <a:r>
              <a:rPr lang="et-EE"/>
              <a:t> /</a:t>
            </a:r>
          </a:p>
        </p:txBody>
      </p:sp>
    </p:spTree>
    <p:extLst>
      <p:ext uri="{BB962C8B-B14F-4D97-AF65-F5344CB8AC3E}">
        <p14:creationId xmlns:p14="http://schemas.microsoft.com/office/powerpoint/2010/main" val="398419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51D8F76E-7458-496F-977C-0BA97585719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4A2413A-7AE9-41DF-AA6F-F3DA36D28EA5}"/>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237F00B-86D4-42CB-982B-D058BC8169C5}"/>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DFAB7AB5-647A-4BF6-BF39-62D6080764F0}"/>
              </a:ext>
            </a:extLst>
          </p:cNvPr>
          <p:cNvSpPr>
            <a:spLocks noGrp="1"/>
          </p:cNvSpPr>
          <p:nvPr>
            <p:ph type="sldNum" sz="quarter" idx="10"/>
          </p:nvPr>
        </p:nvSpPr>
        <p:spPr>
          <a:xfrm>
            <a:off x="8732520" y="6111360"/>
            <a:ext cx="1340280" cy="180000"/>
          </a:xfrm>
        </p:spPr>
        <p:txBody>
          <a:bodyPr/>
          <a:lstStyle/>
          <a:p>
            <a:pPr lvl="0"/>
            <a:fld id="{6F98B6B4-AAB9-48BF-97CE-6F259CD301C4}" type="slidenum">
              <a:t>‹#›</a:t>
            </a:fld>
            <a:r>
              <a:rPr lang="et-EE"/>
              <a:t> /</a:t>
            </a:r>
          </a:p>
        </p:txBody>
      </p:sp>
    </p:spTree>
    <p:extLst>
      <p:ext uri="{BB962C8B-B14F-4D97-AF65-F5344CB8AC3E}">
        <p14:creationId xmlns:p14="http://schemas.microsoft.com/office/powerpoint/2010/main" val="2866430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1140FCFC-2935-43D4-904A-267F7F115EB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47597CD-62C9-48FF-A069-DB997DAFA4CC}"/>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A79D9D7-9E90-45C5-A472-0FBBFEFAD314}"/>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EA15892E-E130-480E-B12F-68B0109488ED}"/>
              </a:ext>
            </a:extLst>
          </p:cNvPr>
          <p:cNvSpPr>
            <a:spLocks noGrp="1"/>
          </p:cNvSpPr>
          <p:nvPr>
            <p:ph type="sldNum" sz="quarter" idx="10"/>
          </p:nvPr>
        </p:nvSpPr>
        <p:spPr>
          <a:xfrm>
            <a:off x="8732520" y="6111360"/>
            <a:ext cx="1340280" cy="180000"/>
          </a:xfrm>
        </p:spPr>
        <p:txBody>
          <a:bodyPr/>
          <a:lstStyle/>
          <a:p>
            <a:pPr lvl="0"/>
            <a:fld id="{B7207FC7-05DC-45AC-8E27-4F330DC34FB5}" type="slidenum">
              <a:t>‹#›</a:t>
            </a:fld>
            <a:r>
              <a:rPr lang="et-EE"/>
              <a:t> /</a:t>
            </a:r>
          </a:p>
        </p:txBody>
      </p:sp>
    </p:spTree>
    <p:extLst>
      <p:ext uri="{BB962C8B-B14F-4D97-AF65-F5344CB8AC3E}">
        <p14:creationId xmlns:p14="http://schemas.microsoft.com/office/powerpoint/2010/main" val="4107166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72CF67A7-0878-49F7-A9AC-B1BD404A411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49A083F7-3948-41AD-BE27-0C49409A6551}"/>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1F692F0-CE6F-43B1-A917-9069D81F5087}"/>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972C20E8-BAD0-49EC-B74F-3E8BAC582F4D}"/>
              </a:ext>
            </a:extLst>
          </p:cNvPr>
          <p:cNvSpPr>
            <a:spLocks noGrp="1"/>
          </p:cNvSpPr>
          <p:nvPr>
            <p:ph type="sldNum" sz="quarter" idx="10"/>
          </p:nvPr>
        </p:nvSpPr>
        <p:spPr>
          <a:xfrm>
            <a:off x="8732520" y="6111360"/>
            <a:ext cx="1340280" cy="180000"/>
          </a:xfrm>
        </p:spPr>
        <p:txBody>
          <a:bodyPr/>
          <a:lstStyle/>
          <a:p>
            <a:pPr lvl="0"/>
            <a:fld id="{0E6B390D-3862-4441-89FF-95956BE5B1DA}" type="slidenum">
              <a:t>‹#›</a:t>
            </a:fld>
            <a:r>
              <a:rPr lang="et-EE"/>
              <a:t> /</a:t>
            </a:r>
          </a:p>
        </p:txBody>
      </p:sp>
    </p:spTree>
    <p:extLst>
      <p:ext uri="{BB962C8B-B14F-4D97-AF65-F5344CB8AC3E}">
        <p14:creationId xmlns:p14="http://schemas.microsoft.com/office/powerpoint/2010/main" val="5247909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610A87A2-3EDE-41F0-8F56-FC90A5613F8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D568D033-0DF6-485F-BBE9-62C76CBC5B82}"/>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D4B029C-8343-49E2-86B8-4AAB0B462B32}"/>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11ADD982-7E9D-4AE2-BDB5-43801E351265}"/>
              </a:ext>
            </a:extLst>
          </p:cNvPr>
          <p:cNvSpPr>
            <a:spLocks noGrp="1"/>
          </p:cNvSpPr>
          <p:nvPr>
            <p:ph type="sldNum" sz="quarter" idx="10"/>
          </p:nvPr>
        </p:nvSpPr>
        <p:spPr>
          <a:xfrm>
            <a:off x="8732520" y="6111360"/>
            <a:ext cx="1340280" cy="180000"/>
          </a:xfrm>
        </p:spPr>
        <p:txBody>
          <a:bodyPr/>
          <a:lstStyle/>
          <a:p>
            <a:pPr lvl="0"/>
            <a:fld id="{83A50B37-751D-4650-A43A-3779D7090103}" type="slidenum">
              <a:t>‹#›</a:t>
            </a:fld>
            <a:r>
              <a:rPr lang="et-EE"/>
              <a:t> /</a:t>
            </a:r>
          </a:p>
        </p:txBody>
      </p:sp>
    </p:spTree>
    <p:extLst>
      <p:ext uri="{BB962C8B-B14F-4D97-AF65-F5344CB8AC3E}">
        <p14:creationId xmlns:p14="http://schemas.microsoft.com/office/powerpoint/2010/main" val="21126898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341550F2-8C83-4CB9-BD1A-062E4770A0D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FABAE8FB-5A0A-4DE7-BF1E-6837B17BA283}"/>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A2A77AD-3C99-4EA8-B96F-40CA1F397D06}"/>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D07DA01-EE9C-4D3A-83E0-C936676011DB}"/>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9EC81546-4EF0-4159-ADC2-96779F220ED0}"/>
              </a:ext>
            </a:extLst>
          </p:cNvPr>
          <p:cNvSpPr>
            <a:spLocks noGrp="1"/>
          </p:cNvSpPr>
          <p:nvPr>
            <p:ph type="sldNum" sz="quarter" idx="10"/>
          </p:nvPr>
        </p:nvSpPr>
        <p:spPr>
          <a:xfrm>
            <a:off x="8732520" y="6111360"/>
            <a:ext cx="1340280" cy="180000"/>
          </a:xfrm>
        </p:spPr>
        <p:txBody>
          <a:bodyPr/>
          <a:lstStyle/>
          <a:p>
            <a:pPr lvl="0"/>
            <a:fld id="{E671AD5C-BE73-4E82-9E29-91299AA5DA6B}" type="slidenum">
              <a:t>‹#›</a:t>
            </a:fld>
            <a:r>
              <a:rPr lang="et-EE"/>
              <a:t> /</a:t>
            </a:r>
          </a:p>
        </p:txBody>
      </p:sp>
    </p:spTree>
    <p:extLst>
      <p:ext uri="{BB962C8B-B14F-4D97-AF65-F5344CB8AC3E}">
        <p14:creationId xmlns:p14="http://schemas.microsoft.com/office/powerpoint/2010/main" val="288321158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EFDCB8BB-6284-4296-9C0C-C7DBC3C336C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D574926D-9EC5-47D3-89F9-7C7AB07222EA}"/>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FCB1CFC-BA6F-40B7-B67A-C811FD2F49C9}"/>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152D056C-5182-4007-9373-1ECAE49C1787}"/>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B489958-DACD-4088-86AE-939BDFF63706}"/>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88F51992-26AE-412B-9B42-F4B09E818A06}"/>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4A90A1C9-1FF0-461E-860C-30EF0DC0D583}"/>
              </a:ext>
            </a:extLst>
          </p:cNvPr>
          <p:cNvSpPr>
            <a:spLocks noGrp="1"/>
          </p:cNvSpPr>
          <p:nvPr>
            <p:ph type="sldNum" sz="quarter" idx="10"/>
          </p:nvPr>
        </p:nvSpPr>
        <p:spPr>
          <a:xfrm>
            <a:off x="8732520" y="6111360"/>
            <a:ext cx="1340280" cy="180000"/>
          </a:xfrm>
        </p:spPr>
        <p:txBody>
          <a:bodyPr/>
          <a:lstStyle/>
          <a:p>
            <a:pPr lvl="0"/>
            <a:fld id="{B74192E0-9AC3-4918-962A-3B64A8088FE9}" type="slidenum">
              <a:t>‹#›</a:t>
            </a:fld>
            <a:r>
              <a:rPr lang="et-EE"/>
              <a:t> /</a:t>
            </a:r>
          </a:p>
        </p:txBody>
      </p:sp>
    </p:spTree>
    <p:extLst>
      <p:ext uri="{BB962C8B-B14F-4D97-AF65-F5344CB8AC3E}">
        <p14:creationId xmlns:p14="http://schemas.microsoft.com/office/powerpoint/2010/main" val="26810827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B3A1877E-8F83-47ED-B080-7F26F745E24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C070F7F-9963-48B9-8A05-FF61DFE9490E}"/>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DCFF2BAD-7177-45F2-AAF6-6F195A2A768F}"/>
              </a:ext>
            </a:extLst>
          </p:cNvPr>
          <p:cNvSpPr>
            <a:spLocks noGrp="1"/>
          </p:cNvSpPr>
          <p:nvPr>
            <p:ph type="sldNum" sz="quarter" idx="10"/>
          </p:nvPr>
        </p:nvSpPr>
        <p:spPr>
          <a:xfrm>
            <a:off x="8732520" y="6111360"/>
            <a:ext cx="1340280" cy="180000"/>
          </a:xfrm>
        </p:spPr>
        <p:txBody>
          <a:bodyPr/>
          <a:lstStyle/>
          <a:p>
            <a:pPr lvl="0"/>
            <a:fld id="{BFEBDE16-67C1-461A-AF03-0D663FC79C55}" type="slidenum">
              <a:t>‹#›</a:t>
            </a:fld>
            <a:r>
              <a:rPr lang="et-EE"/>
              <a:t> /</a:t>
            </a:r>
          </a:p>
        </p:txBody>
      </p:sp>
    </p:spTree>
    <p:extLst>
      <p:ext uri="{BB962C8B-B14F-4D97-AF65-F5344CB8AC3E}">
        <p14:creationId xmlns:p14="http://schemas.microsoft.com/office/powerpoint/2010/main" val="125600437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98BC8BB3-7274-4237-AC5F-E2207498836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10DC32A1-18FB-4190-BDA0-EF7955DA2290}"/>
              </a:ext>
            </a:extLst>
          </p:cNvPr>
          <p:cNvSpPr>
            <a:spLocks noGrp="1"/>
          </p:cNvSpPr>
          <p:nvPr>
            <p:ph type="sldNum" sz="quarter" idx="10"/>
          </p:nvPr>
        </p:nvSpPr>
        <p:spPr>
          <a:xfrm>
            <a:off x="8732520" y="6111360"/>
            <a:ext cx="1340280" cy="180000"/>
          </a:xfrm>
        </p:spPr>
        <p:txBody>
          <a:bodyPr/>
          <a:lstStyle/>
          <a:p>
            <a:pPr lvl="0"/>
            <a:fld id="{4D856B5F-9C76-417B-A31E-A9B8EE541154}" type="slidenum">
              <a:t>‹#›</a:t>
            </a:fld>
            <a:r>
              <a:rPr lang="et-EE"/>
              <a:t> /</a:t>
            </a:r>
          </a:p>
        </p:txBody>
      </p:sp>
    </p:spTree>
    <p:extLst>
      <p:ext uri="{BB962C8B-B14F-4D97-AF65-F5344CB8AC3E}">
        <p14:creationId xmlns:p14="http://schemas.microsoft.com/office/powerpoint/2010/main" val="22927236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4B02799C-1567-409E-B2B4-5CA0BC8B523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F8D0B4B-4329-4DBD-BAD7-2EF696EFB9A2}"/>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D747DBF-380A-4FAF-9101-708779B83CFB}"/>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C416A87-4DD1-4036-A3B7-2FF7F0BBFA01}"/>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43AB50DA-FBCA-45DE-849D-E39CDD911014}"/>
              </a:ext>
            </a:extLst>
          </p:cNvPr>
          <p:cNvSpPr>
            <a:spLocks noGrp="1"/>
          </p:cNvSpPr>
          <p:nvPr>
            <p:ph type="sldNum" sz="quarter" idx="10"/>
          </p:nvPr>
        </p:nvSpPr>
        <p:spPr>
          <a:xfrm>
            <a:off x="8732520" y="6111360"/>
            <a:ext cx="1340280" cy="180000"/>
          </a:xfrm>
        </p:spPr>
        <p:txBody>
          <a:bodyPr/>
          <a:lstStyle/>
          <a:p>
            <a:pPr lvl="0"/>
            <a:fld id="{012CAE55-0D2E-42F9-AA86-042FAC8891F3}" type="slidenum">
              <a:t>‹#›</a:t>
            </a:fld>
            <a:r>
              <a:rPr lang="et-EE"/>
              <a:t> /</a:t>
            </a:r>
          </a:p>
        </p:txBody>
      </p:sp>
    </p:spTree>
    <p:extLst>
      <p:ext uri="{BB962C8B-B14F-4D97-AF65-F5344CB8AC3E}">
        <p14:creationId xmlns:p14="http://schemas.microsoft.com/office/powerpoint/2010/main" val="17625084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05495486-4F23-4369-8C29-30E88820A3C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49025E79-26AA-40CE-ADD5-6F03EFE607B3}"/>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0941567-0821-4064-849F-13BDC4FAAAB8}"/>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F62FD1C-9DD3-42C0-8E25-04606860C98D}"/>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91891E68-3AC6-481E-8069-2C40BA43F109}"/>
              </a:ext>
            </a:extLst>
          </p:cNvPr>
          <p:cNvSpPr>
            <a:spLocks noGrp="1"/>
          </p:cNvSpPr>
          <p:nvPr>
            <p:ph type="sldNum" sz="quarter" idx="10"/>
          </p:nvPr>
        </p:nvSpPr>
        <p:spPr>
          <a:xfrm>
            <a:off x="8732520" y="6111360"/>
            <a:ext cx="1340280" cy="180000"/>
          </a:xfrm>
        </p:spPr>
        <p:txBody>
          <a:bodyPr/>
          <a:lstStyle/>
          <a:p>
            <a:pPr lvl="0"/>
            <a:fld id="{48AF2496-BB98-4F15-A4FC-80EBEB761C3E}" type="slidenum">
              <a:t>‹#›</a:t>
            </a:fld>
            <a:r>
              <a:rPr lang="et-EE"/>
              <a:t> /</a:t>
            </a:r>
          </a:p>
        </p:txBody>
      </p:sp>
    </p:spTree>
    <p:extLst>
      <p:ext uri="{BB962C8B-B14F-4D97-AF65-F5344CB8AC3E}">
        <p14:creationId xmlns:p14="http://schemas.microsoft.com/office/powerpoint/2010/main" val="31211412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4FB4EF7-E609-464B-8C59-A5E302DDECD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6BDBD80-1A07-43D3-9A81-A9842E390845}"/>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B5BF0E7-405C-48EF-8182-06A6092FF989}"/>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3A9150B0-5BD5-4CF5-B2ED-FCD323816DEA}"/>
              </a:ext>
            </a:extLst>
          </p:cNvPr>
          <p:cNvSpPr>
            <a:spLocks noGrp="1"/>
          </p:cNvSpPr>
          <p:nvPr>
            <p:ph type="sldNum" sz="quarter" idx="10"/>
          </p:nvPr>
        </p:nvSpPr>
        <p:spPr>
          <a:xfrm>
            <a:off x="8732520" y="6111360"/>
            <a:ext cx="1340280" cy="180000"/>
          </a:xfrm>
        </p:spPr>
        <p:txBody>
          <a:bodyPr/>
          <a:lstStyle/>
          <a:p>
            <a:pPr lvl="0"/>
            <a:fld id="{53F0B2EF-F59C-4689-B9AB-9D31913B6C31}" type="slidenum">
              <a:t>‹#›</a:t>
            </a:fld>
            <a:r>
              <a:rPr lang="et-EE"/>
              <a:t> /</a:t>
            </a:r>
          </a:p>
        </p:txBody>
      </p:sp>
    </p:spTree>
    <p:extLst>
      <p:ext uri="{BB962C8B-B14F-4D97-AF65-F5344CB8AC3E}">
        <p14:creationId xmlns:p14="http://schemas.microsoft.com/office/powerpoint/2010/main" val="3154564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B139C251-3D4A-4E74-97B8-71DB7F80F46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7F02172D-93C4-407D-AD30-52953EEB5D42}"/>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866E277-1E87-46AA-ADAA-DC558278248F}"/>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C4093EDE-5FE3-40F0-883A-31A89A6561B2}"/>
              </a:ext>
            </a:extLst>
          </p:cNvPr>
          <p:cNvSpPr>
            <a:spLocks noGrp="1"/>
          </p:cNvSpPr>
          <p:nvPr>
            <p:ph type="sldNum" sz="quarter" idx="10"/>
          </p:nvPr>
        </p:nvSpPr>
        <p:spPr>
          <a:xfrm>
            <a:off x="8732520" y="6111360"/>
            <a:ext cx="1340280" cy="180000"/>
          </a:xfrm>
        </p:spPr>
        <p:txBody>
          <a:bodyPr/>
          <a:lstStyle/>
          <a:p>
            <a:pPr lvl="0"/>
            <a:fld id="{9543917C-C9AC-4D79-AB3E-86B1F539935B}" type="slidenum">
              <a:t>‹#›</a:t>
            </a:fld>
            <a:r>
              <a:rPr lang="et-EE"/>
              <a:t> /</a:t>
            </a:r>
          </a:p>
        </p:txBody>
      </p:sp>
    </p:spTree>
    <p:extLst>
      <p:ext uri="{BB962C8B-B14F-4D97-AF65-F5344CB8AC3E}">
        <p14:creationId xmlns:p14="http://schemas.microsoft.com/office/powerpoint/2010/main" val="189380935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481EBA27-3683-4D43-9FCB-F4BDDA0CF5D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5E7E8F8E-5CCE-460D-9ACC-8D93CAB4DEF3}"/>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B6A586D-478D-4B84-929B-BF8B36CDCB5D}"/>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B40497B9-37C2-4080-9B76-32D61F4DABE3}"/>
              </a:ext>
            </a:extLst>
          </p:cNvPr>
          <p:cNvSpPr>
            <a:spLocks noGrp="1"/>
          </p:cNvSpPr>
          <p:nvPr>
            <p:ph type="sldNum" sz="quarter" idx="10"/>
          </p:nvPr>
        </p:nvSpPr>
        <p:spPr>
          <a:xfrm>
            <a:off x="8732520" y="6111360"/>
            <a:ext cx="1340280" cy="180000"/>
          </a:xfrm>
        </p:spPr>
        <p:txBody>
          <a:bodyPr/>
          <a:lstStyle/>
          <a:p>
            <a:pPr lvl="0"/>
            <a:fld id="{4987B268-84CF-4846-8C19-4613E2432F7A}" type="slidenum">
              <a:t>‹#›</a:t>
            </a:fld>
            <a:r>
              <a:rPr lang="et-EE"/>
              <a:t> /</a:t>
            </a:r>
          </a:p>
        </p:txBody>
      </p:sp>
    </p:spTree>
    <p:extLst>
      <p:ext uri="{BB962C8B-B14F-4D97-AF65-F5344CB8AC3E}">
        <p14:creationId xmlns:p14="http://schemas.microsoft.com/office/powerpoint/2010/main" val="28545056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1DB85192-0B2D-4715-A26F-F2CCD80DFC7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7BD38EB-BD4B-4111-8F19-EC5D8D8C6127}"/>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E414E1B-8F44-4714-9CE8-6949BAE25FD7}"/>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782030FC-68F4-40B1-8BFA-68F64AD61A71}"/>
              </a:ext>
            </a:extLst>
          </p:cNvPr>
          <p:cNvSpPr>
            <a:spLocks noGrp="1"/>
          </p:cNvSpPr>
          <p:nvPr>
            <p:ph type="sldNum" sz="quarter" idx="10"/>
          </p:nvPr>
        </p:nvSpPr>
        <p:spPr>
          <a:xfrm>
            <a:off x="8732520" y="6111360"/>
            <a:ext cx="1340280" cy="180000"/>
          </a:xfrm>
        </p:spPr>
        <p:txBody>
          <a:bodyPr/>
          <a:lstStyle/>
          <a:p>
            <a:pPr lvl="0"/>
            <a:fld id="{A2C7D004-508C-4700-B2F3-15D0B3666F01}" type="slidenum">
              <a:t>‹#›</a:t>
            </a:fld>
            <a:r>
              <a:rPr lang="et-EE"/>
              <a:t> /</a:t>
            </a:r>
          </a:p>
        </p:txBody>
      </p:sp>
    </p:spTree>
    <p:extLst>
      <p:ext uri="{BB962C8B-B14F-4D97-AF65-F5344CB8AC3E}">
        <p14:creationId xmlns:p14="http://schemas.microsoft.com/office/powerpoint/2010/main" val="41206051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FB77B4B5-D78C-48DC-9C4F-1232B4087D6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C513F881-E9B3-453F-8DBB-AA18DB703CB6}"/>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EB1CCB7-9E79-4808-96C2-187F85FB01D9}"/>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828604C5-8340-4A69-BE0C-87348A73E939}"/>
              </a:ext>
            </a:extLst>
          </p:cNvPr>
          <p:cNvSpPr>
            <a:spLocks noGrp="1"/>
          </p:cNvSpPr>
          <p:nvPr>
            <p:ph type="sldNum" sz="quarter" idx="10"/>
          </p:nvPr>
        </p:nvSpPr>
        <p:spPr>
          <a:xfrm>
            <a:off x="8732520" y="6111360"/>
            <a:ext cx="1340280" cy="180000"/>
          </a:xfrm>
        </p:spPr>
        <p:txBody>
          <a:bodyPr/>
          <a:lstStyle/>
          <a:p>
            <a:pPr lvl="0"/>
            <a:fld id="{35D48AB7-E3F8-42DB-B38E-21683BA969A2}" type="slidenum">
              <a:t>‹#›</a:t>
            </a:fld>
            <a:r>
              <a:rPr lang="et-EE"/>
              <a:t> /</a:t>
            </a:r>
          </a:p>
        </p:txBody>
      </p:sp>
    </p:spTree>
    <p:extLst>
      <p:ext uri="{BB962C8B-B14F-4D97-AF65-F5344CB8AC3E}">
        <p14:creationId xmlns:p14="http://schemas.microsoft.com/office/powerpoint/2010/main" val="391749095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B3EB4AEC-1FDB-46C5-AA29-A9ECCB9C0C5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C7524D4D-0C0C-492E-8FDF-F331A9B0AD03}"/>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5360E7D-882B-467B-9BCD-346A96BB1AC7}"/>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398F250D-EE77-4637-937B-BCDFC9040261}"/>
              </a:ext>
            </a:extLst>
          </p:cNvPr>
          <p:cNvSpPr>
            <a:spLocks noGrp="1"/>
          </p:cNvSpPr>
          <p:nvPr>
            <p:ph type="sldNum" sz="quarter" idx="10"/>
          </p:nvPr>
        </p:nvSpPr>
        <p:spPr>
          <a:xfrm>
            <a:off x="8732520" y="6111360"/>
            <a:ext cx="1340280" cy="180000"/>
          </a:xfrm>
        </p:spPr>
        <p:txBody>
          <a:bodyPr/>
          <a:lstStyle/>
          <a:p>
            <a:pPr lvl="0"/>
            <a:fld id="{AA94631B-583E-4D79-9876-98F95DE29608}" type="slidenum">
              <a:t>‹#›</a:t>
            </a:fld>
            <a:r>
              <a:rPr lang="et-EE"/>
              <a:t> /</a:t>
            </a:r>
          </a:p>
        </p:txBody>
      </p:sp>
    </p:spTree>
    <p:extLst>
      <p:ext uri="{BB962C8B-B14F-4D97-AF65-F5344CB8AC3E}">
        <p14:creationId xmlns:p14="http://schemas.microsoft.com/office/powerpoint/2010/main" val="26312323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0936E288-6647-4CFB-95EE-3FA80674B46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3B11E40-4EA7-4E28-ADBE-7AB9F26CC709}"/>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CD59082-0120-439C-A2BF-F5A8AB12C821}"/>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C6E7291-E202-4027-9A77-8294C9442229}"/>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D8762190-C57E-4C62-8CC4-66300A7F89E6}"/>
              </a:ext>
            </a:extLst>
          </p:cNvPr>
          <p:cNvSpPr>
            <a:spLocks noGrp="1"/>
          </p:cNvSpPr>
          <p:nvPr>
            <p:ph type="sldNum" sz="quarter" idx="10"/>
          </p:nvPr>
        </p:nvSpPr>
        <p:spPr>
          <a:xfrm>
            <a:off x="8732520" y="6111360"/>
            <a:ext cx="1340280" cy="180000"/>
          </a:xfrm>
        </p:spPr>
        <p:txBody>
          <a:bodyPr/>
          <a:lstStyle/>
          <a:p>
            <a:pPr lvl="0"/>
            <a:fld id="{5D827DCA-E9E6-45F4-8EEB-EA3D10F05DD9}" type="slidenum">
              <a:t>‹#›</a:t>
            </a:fld>
            <a:r>
              <a:rPr lang="et-EE"/>
              <a:t> /</a:t>
            </a:r>
          </a:p>
        </p:txBody>
      </p:sp>
    </p:spTree>
    <p:extLst>
      <p:ext uri="{BB962C8B-B14F-4D97-AF65-F5344CB8AC3E}">
        <p14:creationId xmlns:p14="http://schemas.microsoft.com/office/powerpoint/2010/main" val="2672704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D65B661B-F7F0-46FB-916E-DDBF8F9022A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49B59B4B-D815-4320-9C8C-5CA722423F21}"/>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39F7AA5-0CB0-4E30-BE4C-420DC6E62DAB}"/>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A2E69695-A06F-40E1-982E-BB57DAE7193F}"/>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369C297-D12D-4DC1-8814-E6EFFC053A5C}"/>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C29AB70-6C91-49BB-96C4-83829B9E3FD4}"/>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07EF3B93-58E3-413A-980C-A22467ECFA62}"/>
              </a:ext>
            </a:extLst>
          </p:cNvPr>
          <p:cNvSpPr>
            <a:spLocks noGrp="1"/>
          </p:cNvSpPr>
          <p:nvPr>
            <p:ph type="sldNum" sz="quarter" idx="10"/>
          </p:nvPr>
        </p:nvSpPr>
        <p:spPr>
          <a:xfrm>
            <a:off x="8732520" y="6111360"/>
            <a:ext cx="1340280" cy="180000"/>
          </a:xfrm>
        </p:spPr>
        <p:txBody>
          <a:bodyPr/>
          <a:lstStyle/>
          <a:p>
            <a:pPr lvl="0"/>
            <a:fld id="{1C37CE2D-454F-4C29-80C5-6E694F473A95}" type="slidenum">
              <a:t>‹#›</a:t>
            </a:fld>
            <a:r>
              <a:rPr lang="et-EE"/>
              <a:t> /</a:t>
            </a:r>
          </a:p>
        </p:txBody>
      </p:sp>
    </p:spTree>
    <p:extLst>
      <p:ext uri="{BB962C8B-B14F-4D97-AF65-F5344CB8AC3E}">
        <p14:creationId xmlns:p14="http://schemas.microsoft.com/office/powerpoint/2010/main" val="29380843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A4685971-87C7-40E8-AF8D-451053AB4C9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508B0046-A9B2-4B7D-B490-5F50CBF5EA02}"/>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47A0BB84-0508-4A9C-B2BF-01DF1570E651}"/>
              </a:ext>
            </a:extLst>
          </p:cNvPr>
          <p:cNvSpPr>
            <a:spLocks noGrp="1"/>
          </p:cNvSpPr>
          <p:nvPr>
            <p:ph type="sldNum" sz="quarter" idx="10"/>
          </p:nvPr>
        </p:nvSpPr>
        <p:spPr>
          <a:xfrm>
            <a:off x="8732520" y="6111360"/>
            <a:ext cx="1340280" cy="180000"/>
          </a:xfrm>
        </p:spPr>
        <p:txBody>
          <a:bodyPr/>
          <a:lstStyle/>
          <a:p>
            <a:pPr lvl="0"/>
            <a:fld id="{E3CE0CDE-26C4-4C9B-8B43-BAAD4AEBD1AF}" type="slidenum">
              <a:t>‹#›</a:t>
            </a:fld>
            <a:r>
              <a:rPr lang="et-EE"/>
              <a:t> /</a:t>
            </a:r>
          </a:p>
        </p:txBody>
      </p:sp>
    </p:spTree>
    <p:extLst>
      <p:ext uri="{BB962C8B-B14F-4D97-AF65-F5344CB8AC3E}">
        <p14:creationId xmlns:p14="http://schemas.microsoft.com/office/powerpoint/2010/main" val="8035058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46E8C6B4-7320-4B65-B359-6BA49D47A13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BCA16509-5B3E-4B0E-B912-06762FA379A0}"/>
              </a:ext>
            </a:extLst>
          </p:cNvPr>
          <p:cNvSpPr>
            <a:spLocks noGrp="1"/>
          </p:cNvSpPr>
          <p:nvPr>
            <p:ph type="sldNum" sz="quarter" idx="10"/>
          </p:nvPr>
        </p:nvSpPr>
        <p:spPr>
          <a:xfrm>
            <a:off x="8732520" y="6111360"/>
            <a:ext cx="1340280" cy="180000"/>
          </a:xfrm>
        </p:spPr>
        <p:txBody>
          <a:bodyPr/>
          <a:lstStyle/>
          <a:p>
            <a:pPr lvl="0"/>
            <a:fld id="{271116D1-0782-4293-BC09-01059AFEFB4A}" type="slidenum">
              <a:t>‹#›</a:t>
            </a:fld>
            <a:r>
              <a:rPr lang="et-EE"/>
              <a:t> /</a:t>
            </a:r>
          </a:p>
        </p:txBody>
      </p:sp>
    </p:spTree>
    <p:extLst>
      <p:ext uri="{BB962C8B-B14F-4D97-AF65-F5344CB8AC3E}">
        <p14:creationId xmlns:p14="http://schemas.microsoft.com/office/powerpoint/2010/main" val="315832932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1A364263-18EC-4F0D-87E9-38510E3E687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2A78991B-8173-4A21-B63E-1158ED3BAB47}"/>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D2DF4D0-19F9-4AA7-ADCD-70E29AE9C353}"/>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8DB52DD-69E1-4A29-9CEA-22209B17C6AD}"/>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1FB02730-DD36-492D-906B-1E408E45B56D}"/>
              </a:ext>
            </a:extLst>
          </p:cNvPr>
          <p:cNvSpPr>
            <a:spLocks noGrp="1"/>
          </p:cNvSpPr>
          <p:nvPr>
            <p:ph type="sldNum" sz="quarter" idx="10"/>
          </p:nvPr>
        </p:nvSpPr>
        <p:spPr>
          <a:xfrm>
            <a:off x="8732520" y="6111360"/>
            <a:ext cx="1340280" cy="180000"/>
          </a:xfrm>
        </p:spPr>
        <p:txBody>
          <a:bodyPr/>
          <a:lstStyle/>
          <a:p>
            <a:pPr lvl="0"/>
            <a:fld id="{ACC8FCC7-762A-4F26-A8E8-A18C1404DA6F}" type="slidenum">
              <a:t>‹#›</a:t>
            </a:fld>
            <a:r>
              <a:rPr lang="et-EE"/>
              <a:t> /</a:t>
            </a:r>
          </a:p>
        </p:txBody>
      </p:sp>
    </p:spTree>
    <p:extLst>
      <p:ext uri="{BB962C8B-B14F-4D97-AF65-F5344CB8AC3E}">
        <p14:creationId xmlns:p14="http://schemas.microsoft.com/office/powerpoint/2010/main" val="392191865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C5E5A3C2-DFB0-464D-88E7-79E0E21036B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A784B03-30E9-402F-BD1E-7B840435A3FD}"/>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4F0FDF7-4A71-4696-B36E-DBAABC14A560}"/>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4AF223A-EF94-44EA-BF02-EBF474D51CF8}"/>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9FFFA0B1-E734-40B7-9A79-02CD5A994959}"/>
              </a:ext>
            </a:extLst>
          </p:cNvPr>
          <p:cNvSpPr>
            <a:spLocks noGrp="1"/>
          </p:cNvSpPr>
          <p:nvPr>
            <p:ph type="sldNum" sz="quarter" idx="10"/>
          </p:nvPr>
        </p:nvSpPr>
        <p:spPr>
          <a:xfrm>
            <a:off x="8732520" y="6111360"/>
            <a:ext cx="1340280" cy="180000"/>
          </a:xfrm>
        </p:spPr>
        <p:txBody>
          <a:bodyPr/>
          <a:lstStyle/>
          <a:p>
            <a:pPr lvl="0"/>
            <a:fld id="{92DF397E-CD44-4471-A4C1-626393C7690F}" type="slidenum">
              <a:t>‹#›</a:t>
            </a:fld>
            <a:r>
              <a:rPr lang="et-EE"/>
              <a:t> /</a:t>
            </a:r>
          </a:p>
        </p:txBody>
      </p:sp>
    </p:spTree>
    <p:extLst>
      <p:ext uri="{BB962C8B-B14F-4D97-AF65-F5344CB8AC3E}">
        <p14:creationId xmlns:p14="http://schemas.microsoft.com/office/powerpoint/2010/main" val="2160776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E37D2E0A-DC3E-4B99-BF75-C7E9B5C644D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243D2803-6275-4A3F-929D-38443A6B1B50}"/>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B1DEE14-481C-4532-B5EF-9BA1407E13CA}"/>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D1E387A1-7D1B-499B-B896-80A4CF5224B3}"/>
              </a:ext>
            </a:extLst>
          </p:cNvPr>
          <p:cNvSpPr>
            <a:spLocks noGrp="1"/>
          </p:cNvSpPr>
          <p:nvPr>
            <p:ph type="sldNum" sz="quarter" idx="10"/>
          </p:nvPr>
        </p:nvSpPr>
        <p:spPr>
          <a:xfrm>
            <a:off x="8732520" y="6111360"/>
            <a:ext cx="1340280" cy="180000"/>
          </a:xfrm>
        </p:spPr>
        <p:txBody>
          <a:bodyPr/>
          <a:lstStyle/>
          <a:p>
            <a:pPr lvl="0"/>
            <a:fld id="{23BEC3E9-B0EC-4AF5-9DEC-8F6F4444BE15}" type="slidenum">
              <a:t>‹#›</a:t>
            </a:fld>
            <a:r>
              <a:rPr lang="et-EE"/>
              <a:t> /</a:t>
            </a:r>
          </a:p>
        </p:txBody>
      </p:sp>
    </p:spTree>
    <p:extLst>
      <p:ext uri="{BB962C8B-B14F-4D97-AF65-F5344CB8AC3E}">
        <p14:creationId xmlns:p14="http://schemas.microsoft.com/office/powerpoint/2010/main" val="6710370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E0DA6C0F-3B2B-4944-AF24-D1801E2A9CF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B7BE7B40-B3A9-4754-BA51-DDC7D3553F90}"/>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28124F9-7706-456F-B7B7-D935D1D6C296}"/>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B966E15E-B202-42B6-83DD-20DD9EB2F51C}"/>
              </a:ext>
            </a:extLst>
          </p:cNvPr>
          <p:cNvSpPr>
            <a:spLocks noGrp="1"/>
          </p:cNvSpPr>
          <p:nvPr>
            <p:ph type="sldNum" sz="quarter" idx="10"/>
          </p:nvPr>
        </p:nvSpPr>
        <p:spPr>
          <a:xfrm>
            <a:off x="8732520" y="6111360"/>
            <a:ext cx="1340280" cy="180000"/>
          </a:xfrm>
        </p:spPr>
        <p:txBody>
          <a:bodyPr/>
          <a:lstStyle/>
          <a:p>
            <a:pPr lvl="0"/>
            <a:fld id="{3A378B66-D6B3-483A-9AE6-151578489851}" type="slidenum">
              <a:t>‹#›</a:t>
            </a:fld>
            <a:r>
              <a:rPr lang="et-EE"/>
              <a:t> /</a:t>
            </a:r>
          </a:p>
        </p:txBody>
      </p:sp>
    </p:spTree>
    <p:extLst>
      <p:ext uri="{BB962C8B-B14F-4D97-AF65-F5344CB8AC3E}">
        <p14:creationId xmlns:p14="http://schemas.microsoft.com/office/powerpoint/2010/main" val="44245065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3C7EF542-C92F-4C7E-A5C3-0FB8F556229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3F31B734-D547-4BED-9EDB-403BCA0725BE}"/>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42386BA-1423-4D80-B4B0-C29DB75877B7}"/>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8EDE422F-57F2-43BC-BC4F-F73F3E3B9DD9}"/>
              </a:ext>
            </a:extLst>
          </p:cNvPr>
          <p:cNvSpPr>
            <a:spLocks noGrp="1"/>
          </p:cNvSpPr>
          <p:nvPr>
            <p:ph type="sldNum" sz="quarter" idx="10"/>
          </p:nvPr>
        </p:nvSpPr>
        <p:spPr>
          <a:xfrm>
            <a:off x="8732520" y="6111360"/>
            <a:ext cx="1340280" cy="180000"/>
          </a:xfrm>
        </p:spPr>
        <p:txBody>
          <a:bodyPr/>
          <a:lstStyle/>
          <a:p>
            <a:pPr lvl="0"/>
            <a:fld id="{B94EC798-5E39-412B-B228-5416C641EAC4}" type="slidenum">
              <a:t>‹#›</a:t>
            </a:fld>
            <a:r>
              <a:rPr lang="et-EE"/>
              <a:t> /</a:t>
            </a:r>
          </a:p>
        </p:txBody>
      </p:sp>
    </p:spTree>
    <p:extLst>
      <p:ext uri="{BB962C8B-B14F-4D97-AF65-F5344CB8AC3E}">
        <p14:creationId xmlns:p14="http://schemas.microsoft.com/office/powerpoint/2010/main" val="12692816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7E160028-A664-4868-BD7B-76EA050F031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4ACDE69C-445F-4884-AA38-F3BD7CED597E}"/>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B526705-C54C-479E-BA9D-3549CAC81A59}"/>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5C7B6CD0-14E5-40D4-8F36-2720BD8290E6}"/>
              </a:ext>
            </a:extLst>
          </p:cNvPr>
          <p:cNvSpPr>
            <a:spLocks noGrp="1"/>
          </p:cNvSpPr>
          <p:nvPr>
            <p:ph type="sldNum" sz="quarter" idx="10"/>
          </p:nvPr>
        </p:nvSpPr>
        <p:spPr>
          <a:xfrm>
            <a:off x="8732520" y="6111360"/>
            <a:ext cx="1340280" cy="180000"/>
          </a:xfrm>
        </p:spPr>
        <p:txBody>
          <a:bodyPr/>
          <a:lstStyle/>
          <a:p>
            <a:pPr lvl="0"/>
            <a:fld id="{15F33115-A8F7-4A44-8563-9E4360CCCA2A}" type="slidenum">
              <a:t>‹#›</a:t>
            </a:fld>
            <a:r>
              <a:rPr lang="et-EE"/>
              <a:t> /</a:t>
            </a:r>
          </a:p>
        </p:txBody>
      </p:sp>
    </p:spTree>
    <p:extLst>
      <p:ext uri="{BB962C8B-B14F-4D97-AF65-F5344CB8AC3E}">
        <p14:creationId xmlns:p14="http://schemas.microsoft.com/office/powerpoint/2010/main" val="260939646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18CCEE99-001A-47BD-BCC3-5C894FB7FA8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C1EFB2F8-7253-4BD4-B8EE-C876DF81277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3271BC9-6C01-4340-834B-5477145AC808}"/>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93D24801-610E-4BB8-B54B-46318D92578B}"/>
              </a:ext>
            </a:extLst>
          </p:cNvPr>
          <p:cNvSpPr>
            <a:spLocks noGrp="1"/>
          </p:cNvSpPr>
          <p:nvPr>
            <p:ph type="sldNum" sz="quarter" idx="10"/>
          </p:nvPr>
        </p:nvSpPr>
        <p:spPr>
          <a:xfrm>
            <a:off x="8732520" y="6111360"/>
            <a:ext cx="1340280" cy="180000"/>
          </a:xfrm>
        </p:spPr>
        <p:txBody>
          <a:bodyPr/>
          <a:lstStyle/>
          <a:p>
            <a:pPr lvl="0"/>
            <a:fld id="{570BAF64-AB11-4979-9E44-556CD2E0082B}" type="slidenum">
              <a:t>‹#›</a:t>
            </a:fld>
            <a:r>
              <a:rPr lang="et-EE"/>
              <a:t> /</a:t>
            </a:r>
          </a:p>
        </p:txBody>
      </p:sp>
    </p:spTree>
    <p:extLst>
      <p:ext uri="{BB962C8B-B14F-4D97-AF65-F5344CB8AC3E}">
        <p14:creationId xmlns:p14="http://schemas.microsoft.com/office/powerpoint/2010/main" val="23997069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7EFACCF1-3E0A-464E-8F8D-9132EF21DF6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5768977-482B-44D6-A150-FF0E1C146BC3}"/>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6CB0757-EAD3-4C13-8A60-77473E431758}"/>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D85E05A3-088B-4DE7-AE74-85B723A43841}"/>
              </a:ext>
            </a:extLst>
          </p:cNvPr>
          <p:cNvSpPr>
            <a:spLocks noGrp="1"/>
          </p:cNvSpPr>
          <p:nvPr>
            <p:ph type="sldNum" sz="quarter" idx="10"/>
          </p:nvPr>
        </p:nvSpPr>
        <p:spPr>
          <a:xfrm>
            <a:off x="8732520" y="6111360"/>
            <a:ext cx="1340280" cy="180000"/>
          </a:xfrm>
        </p:spPr>
        <p:txBody>
          <a:bodyPr/>
          <a:lstStyle/>
          <a:p>
            <a:pPr lvl="0"/>
            <a:fld id="{5C915084-A0E7-45C3-9BB7-DC912B733F14}" type="slidenum">
              <a:t>‹#›</a:t>
            </a:fld>
            <a:r>
              <a:rPr lang="et-EE"/>
              <a:t> /</a:t>
            </a:r>
          </a:p>
        </p:txBody>
      </p:sp>
    </p:spTree>
    <p:extLst>
      <p:ext uri="{BB962C8B-B14F-4D97-AF65-F5344CB8AC3E}">
        <p14:creationId xmlns:p14="http://schemas.microsoft.com/office/powerpoint/2010/main" val="6756324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0B80FB4B-4A58-4A47-A266-5BA57B9AA56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B8021F55-73BA-414E-932B-710538082D43}"/>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18F179C-9FB6-47F2-A24E-1ADDBF1DA2BC}"/>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BEAABE8-A8E0-4675-B7A9-3E2E0E9DFF8A}"/>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146A18FF-4E34-42B9-950D-2418B5070653}"/>
              </a:ext>
            </a:extLst>
          </p:cNvPr>
          <p:cNvSpPr>
            <a:spLocks noGrp="1"/>
          </p:cNvSpPr>
          <p:nvPr>
            <p:ph type="sldNum" sz="quarter" idx="10"/>
          </p:nvPr>
        </p:nvSpPr>
        <p:spPr>
          <a:xfrm>
            <a:off x="8732520" y="6111360"/>
            <a:ext cx="1340280" cy="180000"/>
          </a:xfrm>
        </p:spPr>
        <p:txBody>
          <a:bodyPr/>
          <a:lstStyle/>
          <a:p>
            <a:pPr lvl="0"/>
            <a:fld id="{9B4F1614-0BB1-4257-B070-564F7587A79E}" type="slidenum">
              <a:t>‹#›</a:t>
            </a:fld>
            <a:r>
              <a:rPr lang="et-EE"/>
              <a:t> /</a:t>
            </a:r>
          </a:p>
        </p:txBody>
      </p:sp>
    </p:spTree>
    <p:extLst>
      <p:ext uri="{BB962C8B-B14F-4D97-AF65-F5344CB8AC3E}">
        <p14:creationId xmlns:p14="http://schemas.microsoft.com/office/powerpoint/2010/main" val="59859860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EB8734EC-962E-448D-A7B7-E9549BD774F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D208BDE-06CC-4FB0-888A-8222F35EFF0B}"/>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6608A1D-8A34-4913-923B-74139786924B}"/>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3EFC39EF-4708-4C38-A768-D746FCBC34D6}"/>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A42ED13-8905-4914-8E01-71A690B1F0BC}"/>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9A7C34C5-9E5E-4E72-9E5C-5896CF147D33}"/>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829A5D4D-6473-4A12-AFFF-6B574DCB64C8}"/>
              </a:ext>
            </a:extLst>
          </p:cNvPr>
          <p:cNvSpPr>
            <a:spLocks noGrp="1"/>
          </p:cNvSpPr>
          <p:nvPr>
            <p:ph type="sldNum" sz="quarter" idx="10"/>
          </p:nvPr>
        </p:nvSpPr>
        <p:spPr>
          <a:xfrm>
            <a:off x="8732520" y="6111360"/>
            <a:ext cx="1340280" cy="180000"/>
          </a:xfrm>
        </p:spPr>
        <p:txBody>
          <a:bodyPr/>
          <a:lstStyle/>
          <a:p>
            <a:pPr lvl="0"/>
            <a:fld id="{D8615EC0-1047-4B6B-BF3A-F780F9B1FD4C}" type="slidenum">
              <a:t>‹#›</a:t>
            </a:fld>
            <a:r>
              <a:rPr lang="et-EE"/>
              <a:t> /</a:t>
            </a:r>
          </a:p>
        </p:txBody>
      </p:sp>
    </p:spTree>
    <p:extLst>
      <p:ext uri="{BB962C8B-B14F-4D97-AF65-F5344CB8AC3E}">
        <p14:creationId xmlns:p14="http://schemas.microsoft.com/office/powerpoint/2010/main" val="41290096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5EAA3D2D-871A-45D2-9E40-420A79E423C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D4579C5-CC70-4890-96C0-66D4AE6B2F55}"/>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77BF3A03-92B8-4458-9FA7-5B363B00A731}"/>
              </a:ext>
            </a:extLst>
          </p:cNvPr>
          <p:cNvSpPr>
            <a:spLocks noGrp="1"/>
          </p:cNvSpPr>
          <p:nvPr>
            <p:ph type="sldNum" sz="quarter" idx="10"/>
          </p:nvPr>
        </p:nvSpPr>
        <p:spPr>
          <a:xfrm>
            <a:off x="8732520" y="6111360"/>
            <a:ext cx="1340280" cy="180000"/>
          </a:xfrm>
        </p:spPr>
        <p:txBody>
          <a:bodyPr/>
          <a:lstStyle/>
          <a:p>
            <a:pPr lvl="0"/>
            <a:fld id="{32B5E07B-E7F3-43D3-B668-4D8707BBBB4A}" type="slidenum">
              <a:t>‹#›</a:t>
            </a:fld>
            <a:r>
              <a:rPr lang="et-EE"/>
              <a:t> /</a:t>
            </a:r>
          </a:p>
        </p:txBody>
      </p:sp>
    </p:spTree>
    <p:extLst>
      <p:ext uri="{BB962C8B-B14F-4D97-AF65-F5344CB8AC3E}">
        <p14:creationId xmlns:p14="http://schemas.microsoft.com/office/powerpoint/2010/main" val="32671858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4CC85424-9740-4163-AA65-3757E0BF2FC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C8C47F5B-D444-4BB1-8E5C-DB52F8AC4598}"/>
              </a:ext>
            </a:extLst>
          </p:cNvPr>
          <p:cNvSpPr>
            <a:spLocks noGrp="1"/>
          </p:cNvSpPr>
          <p:nvPr>
            <p:ph type="sldNum" sz="quarter" idx="10"/>
          </p:nvPr>
        </p:nvSpPr>
        <p:spPr>
          <a:xfrm>
            <a:off x="8732520" y="6111360"/>
            <a:ext cx="1340280" cy="180000"/>
          </a:xfrm>
        </p:spPr>
        <p:txBody>
          <a:bodyPr/>
          <a:lstStyle/>
          <a:p>
            <a:pPr lvl="0"/>
            <a:fld id="{970B8BA0-D6F3-49BB-9439-6FA5423616F5}" type="slidenum">
              <a:t>‹#›</a:t>
            </a:fld>
            <a:r>
              <a:rPr lang="et-EE"/>
              <a:t> /</a:t>
            </a:r>
          </a:p>
        </p:txBody>
      </p:sp>
    </p:spTree>
    <p:extLst>
      <p:ext uri="{BB962C8B-B14F-4D97-AF65-F5344CB8AC3E}">
        <p14:creationId xmlns:p14="http://schemas.microsoft.com/office/powerpoint/2010/main" val="36960951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31468DCF-B7BC-4963-84CD-8DA552D2380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DF32282-CB68-4607-BB3C-0195FE7D4ABD}"/>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867EDCA-AB7A-4076-813E-84B5741ACE44}"/>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A767FC7-8C5D-4452-A36C-272EC20C3195}"/>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9C259A8F-889E-4EFA-BED0-7F0C005D16E0}"/>
              </a:ext>
            </a:extLst>
          </p:cNvPr>
          <p:cNvSpPr>
            <a:spLocks noGrp="1"/>
          </p:cNvSpPr>
          <p:nvPr>
            <p:ph type="sldNum" sz="quarter" idx="10"/>
          </p:nvPr>
        </p:nvSpPr>
        <p:spPr>
          <a:xfrm>
            <a:off x="8732520" y="6111360"/>
            <a:ext cx="1340280" cy="180000"/>
          </a:xfrm>
        </p:spPr>
        <p:txBody>
          <a:bodyPr/>
          <a:lstStyle/>
          <a:p>
            <a:pPr lvl="0"/>
            <a:fld id="{7F31E1C7-F9F3-490F-96C4-BA22CA37CADC}" type="slidenum">
              <a:t>‹#›</a:t>
            </a:fld>
            <a:r>
              <a:rPr lang="et-EE"/>
              <a:t> /</a:t>
            </a:r>
          </a:p>
        </p:txBody>
      </p:sp>
    </p:spTree>
    <p:extLst>
      <p:ext uri="{BB962C8B-B14F-4D97-AF65-F5344CB8AC3E}">
        <p14:creationId xmlns:p14="http://schemas.microsoft.com/office/powerpoint/2010/main" val="1927633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F6CA993B-6A0E-466A-B02D-01265A648D9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15F450BB-239F-40E1-8CED-8B9D001CFEA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97404A8-0895-4D0B-B998-B9B42CD25FD2}"/>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4BEECE45-C7BA-46C6-A4A1-C4B9A944D331}"/>
              </a:ext>
            </a:extLst>
          </p:cNvPr>
          <p:cNvSpPr>
            <a:spLocks noGrp="1"/>
          </p:cNvSpPr>
          <p:nvPr>
            <p:ph type="sldNum" sz="quarter" idx="10"/>
          </p:nvPr>
        </p:nvSpPr>
        <p:spPr>
          <a:xfrm>
            <a:off x="8732520" y="6111360"/>
            <a:ext cx="1340280" cy="180000"/>
          </a:xfrm>
        </p:spPr>
        <p:txBody>
          <a:bodyPr/>
          <a:lstStyle/>
          <a:p>
            <a:pPr lvl="0"/>
            <a:fld id="{D8BE71BB-36CD-4EBD-A4A2-BCBC90A12DF2}" type="slidenum">
              <a:t>‹#›</a:t>
            </a:fld>
            <a:r>
              <a:rPr lang="et-EE"/>
              <a:t> /</a:t>
            </a:r>
          </a:p>
        </p:txBody>
      </p:sp>
    </p:spTree>
    <p:extLst>
      <p:ext uri="{BB962C8B-B14F-4D97-AF65-F5344CB8AC3E}">
        <p14:creationId xmlns:p14="http://schemas.microsoft.com/office/powerpoint/2010/main" val="42634869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F523A1EE-7C51-4A26-A792-F2339646887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3902CF6-AB1B-4E99-9987-C3001298AE8E}"/>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5BC08F1-1FAA-45EE-903B-1D5A859EA9D4}"/>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B69B2F7-EED9-425A-A12E-11C2BD3BD69E}"/>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16C30A34-DBF1-4828-AC88-590220D4FE39}"/>
              </a:ext>
            </a:extLst>
          </p:cNvPr>
          <p:cNvSpPr>
            <a:spLocks noGrp="1"/>
          </p:cNvSpPr>
          <p:nvPr>
            <p:ph type="sldNum" sz="quarter" idx="10"/>
          </p:nvPr>
        </p:nvSpPr>
        <p:spPr>
          <a:xfrm>
            <a:off x="8732520" y="6111360"/>
            <a:ext cx="1340280" cy="180000"/>
          </a:xfrm>
        </p:spPr>
        <p:txBody>
          <a:bodyPr/>
          <a:lstStyle/>
          <a:p>
            <a:pPr lvl="0"/>
            <a:fld id="{B38DCE6D-8628-48CE-A2B6-65CBBF2CBE1D}" type="slidenum">
              <a:t>‹#›</a:t>
            </a:fld>
            <a:r>
              <a:rPr lang="et-EE"/>
              <a:t> /</a:t>
            </a:r>
          </a:p>
        </p:txBody>
      </p:sp>
    </p:spTree>
    <p:extLst>
      <p:ext uri="{BB962C8B-B14F-4D97-AF65-F5344CB8AC3E}">
        <p14:creationId xmlns:p14="http://schemas.microsoft.com/office/powerpoint/2010/main" val="36509558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B25CA19-223D-4136-A4BB-56E90FEDF2F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437D4CB-B072-4CF4-A18A-85D422655587}"/>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1214252-373F-409D-A6C8-1D856FB20D3B}"/>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AF3C692C-DA3F-41DE-ABB8-5B7AFD292B4D}"/>
              </a:ext>
            </a:extLst>
          </p:cNvPr>
          <p:cNvSpPr>
            <a:spLocks noGrp="1"/>
          </p:cNvSpPr>
          <p:nvPr>
            <p:ph type="sldNum" sz="quarter" idx="10"/>
          </p:nvPr>
        </p:nvSpPr>
        <p:spPr>
          <a:xfrm>
            <a:off x="8732520" y="6111360"/>
            <a:ext cx="1340280" cy="180000"/>
          </a:xfrm>
        </p:spPr>
        <p:txBody>
          <a:bodyPr/>
          <a:lstStyle/>
          <a:p>
            <a:pPr lvl="0"/>
            <a:fld id="{EE89AF1B-02BA-4480-B21C-80321D56118F}" type="slidenum">
              <a:t>‹#›</a:t>
            </a:fld>
            <a:r>
              <a:rPr lang="et-EE"/>
              <a:t> /</a:t>
            </a:r>
          </a:p>
        </p:txBody>
      </p:sp>
    </p:spTree>
    <p:extLst>
      <p:ext uri="{BB962C8B-B14F-4D97-AF65-F5344CB8AC3E}">
        <p14:creationId xmlns:p14="http://schemas.microsoft.com/office/powerpoint/2010/main" val="405650912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2EA3E82-C7A0-41A6-8E8D-0AA868D15B9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4B594FDB-B438-4EE6-B516-F0F5D11F3F45}"/>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B7499DA-92BC-4615-92ED-4A9FE09A27D1}"/>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5D48D141-50DB-4F69-8A2D-2DC2A44D6D9F}"/>
              </a:ext>
            </a:extLst>
          </p:cNvPr>
          <p:cNvSpPr>
            <a:spLocks noGrp="1"/>
          </p:cNvSpPr>
          <p:nvPr>
            <p:ph type="sldNum" sz="quarter" idx="10"/>
          </p:nvPr>
        </p:nvSpPr>
        <p:spPr>
          <a:xfrm>
            <a:off x="8732520" y="6111360"/>
            <a:ext cx="1340280" cy="180000"/>
          </a:xfrm>
        </p:spPr>
        <p:txBody>
          <a:bodyPr/>
          <a:lstStyle/>
          <a:p>
            <a:pPr lvl="0"/>
            <a:fld id="{A4A32EE9-B043-445E-8861-DEB44EDF9954}" type="slidenum">
              <a:t>‹#›</a:t>
            </a:fld>
            <a:r>
              <a:rPr lang="et-EE"/>
              <a:t> /</a:t>
            </a:r>
          </a:p>
        </p:txBody>
      </p:sp>
    </p:spTree>
    <p:extLst>
      <p:ext uri="{BB962C8B-B14F-4D97-AF65-F5344CB8AC3E}">
        <p14:creationId xmlns:p14="http://schemas.microsoft.com/office/powerpoint/2010/main" val="197542344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7F165E1F-0A2C-40FF-ABBD-0F7005D7991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291AB86-74DA-4DAD-B67B-9C29D80F373C}"/>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527C453-6012-4B94-9219-389F2883A4DB}"/>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1BBC0082-267F-4AE8-9359-C1E8759D0446}"/>
              </a:ext>
            </a:extLst>
          </p:cNvPr>
          <p:cNvSpPr>
            <a:spLocks noGrp="1"/>
          </p:cNvSpPr>
          <p:nvPr>
            <p:ph type="sldNum" sz="quarter" idx="10"/>
          </p:nvPr>
        </p:nvSpPr>
        <p:spPr>
          <a:xfrm>
            <a:off x="8732520" y="6111360"/>
            <a:ext cx="1340280" cy="180000"/>
          </a:xfrm>
        </p:spPr>
        <p:txBody>
          <a:bodyPr/>
          <a:lstStyle/>
          <a:p>
            <a:pPr lvl="0"/>
            <a:fld id="{F93F9F5F-E4A0-470B-850E-F04E01C6D072}" type="slidenum">
              <a:t>‹#›</a:t>
            </a:fld>
            <a:r>
              <a:rPr lang="et-EE"/>
              <a:t> /</a:t>
            </a:r>
          </a:p>
        </p:txBody>
      </p:sp>
    </p:spTree>
    <p:extLst>
      <p:ext uri="{BB962C8B-B14F-4D97-AF65-F5344CB8AC3E}">
        <p14:creationId xmlns:p14="http://schemas.microsoft.com/office/powerpoint/2010/main" val="304432995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6D136172-24BE-4088-A8BA-EFAABEE8A14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A4B16E2-3F31-4FC8-8B6E-F1B1908D7123}"/>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D90791E-E21A-4085-ADE9-110B54998D22}"/>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B7AD94B9-B900-4BFF-A661-6B5516EA1C8F}"/>
              </a:ext>
            </a:extLst>
          </p:cNvPr>
          <p:cNvSpPr>
            <a:spLocks noGrp="1"/>
          </p:cNvSpPr>
          <p:nvPr>
            <p:ph type="sldNum" sz="quarter" idx="10"/>
          </p:nvPr>
        </p:nvSpPr>
        <p:spPr>
          <a:xfrm>
            <a:off x="8732520" y="6111360"/>
            <a:ext cx="1340280" cy="180000"/>
          </a:xfrm>
        </p:spPr>
        <p:txBody>
          <a:bodyPr/>
          <a:lstStyle/>
          <a:p>
            <a:pPr lvl="0"/>
            <a:fld id="{F7E68CA4-72D8-472D-88CB-EEF0525C75D3}" type="slidenum">
              <a:t>‹#›</a:t>
            </a:fld>
            <a:r>
              <a:rPr lang="et-EE"/>
              <a:t> /</a:t>
            </a:r>
          </a:p>
        </p:txBody>
      </p:sp>
    </p:spTree>
    <p:extLst>
      <p:ext uri="{BB962C8B-B14F-4D97-AF65-F5344CB8AC3E}">
        <p14:creationId xmlns:p14="http://schemas.microsoft.com/office/powerpoint/2010/main" val="412027357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9BC32372-FBFE-4E00-9003-70071AEB8A4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FB0D9B30-3FA2-45D3-91A1-8CE8EA6D1D36}"/>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C8F6EC8-0742-40DD-9E67-BF516EF3AE8F}"/>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34DE7B78-CF28-4F28-B6CC-F9D94F9D213E}"/>
              </a:ext>
            </a:extLst>
          </p:cNvPr>
          <p:cNvSpPr>
            <a:spLocks noGrp="1"/>
          </p:cNvSpPr>
          <p:nvPr>
            <p:ph type="sldNum" sz="quarter" idx="10"/>
          </p:nvPr>
        </p:nvSpPr>
        <p:spPr>
          <a:xfrm>
            <a:off x="8732520" y="6111360"/>
            <a:ext cx="1340280" cy="180000"/>
          </a:xfrm>
        </p:spPr>
        <p:txBody>
          <a:bodyPr/>
          <a:lstStyle/>
          <a:p>
            <a:pPr lvl="0"/>
            <a:fld id="{645F3F7F-E795-4A12-BE08-6F80F1059C0D}" type="slidenum">
              <a:t>‹#›</a:t>
            </a:fld>
            <a:r>
              <a:rPr lang="et-EE"/>
              <a:t> /</a:t>
            </a:r>
          </a:p>
        </p:txBody>
      </p:sp>
    </p:spTree>
    <p:extLst>
      <p:ext uri="{BB962C8B-B14F-4D97-AF65-F5344CB8AC3E}">
        <p14:creationId xmlns:p14="http://schemas.microsoft.com/office/powerpoint/2010/main" val="413450278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AD4534CA-BF49-4047-B890-BAA44FF19FC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F3C9625-B22D-4FC7-BD58-457198412704}"/>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B6774C1-8EC7-4166-8A90-9A23FDA295A6}"/>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02FEBBD-02C6-4B25-A355-BEE2E0BF4CAF}"/>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F0AB3ECE-023B-49B1-89B3-05DDFE484B9E}"/>
              </a:ext>
            </a:extLst>
          </p:cNvPr>
          <p:cNvSpPr>
            <a:spLocks noGrp="1"/>
          </p:cNvSpPr>
          <p:nvPr>
            <p:ph type="sldNum" sz="quarter" idx="10"/>
          </p:nvPr>
        </p:nvSpPr>
        <p:spPr>
          <a:xfrm>
            <a:off x="8732520" y="6111360"/>
            <a:ext cx="1340280" cy="180000"/>
          </a:xfrm>
        </p:spPr>
        <p:txBody>
          <a:bodyPr/>
          <a:lstStyle/>
          <a:p>
            <a:pPr lvl="0"/>
            <a:fld id="{05CF6E6C-A7CC-4C29-831F-9C258F748719}" type="slidenum">
              <a:t>‹#›</a:t>
            </a:fld>
            <a:r>
              <a:rPr lang="et-EE"/>
              <a:t> /</a:t>
            </a:r>
          </a:p>
        </p:txBody>
      </p:sp>
    </p:spTree>
    <p:extLst>
      <p:ext uri="{BB962C8B-B14F-4D97-AF65-F5344CB8AC3E}">
        <p14:creationId xmlns:p14="http://schemas.microsoft.com/office/powerpoint/2010/main" val="284607801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97324D37-4708-4036-8BE1-C9A5EC53A43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506C15B6-1C82-4214-AC29-45F206B0C6FF}"/>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26BAAD5-3CBD-4B48-BCCB-003391B75722}"/>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C168337-8B56-4409-A12A-DB64060E32F1}"/>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B0ED9B4-73FE-4467-978C-B789C1AF178E}"/>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BC25EDB2-CAA6-4A46-BB67-A657741140AF}"/>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993AF8AE-FDC9-4B9C-B6DA-E0A5B7849EE9}"/>
              </a:ext>
            </a:extLst>
          </p:cNvPr>
          <p:cNvSpPr>
            <a:spLocks noGrp="1"/>
          </p:cNvSpPr>
          <p:nvPr>
            <p:ph type="sldNum" sz="quarter" idx="10"/>
          </p:nvPr>
        </p:nvSpPr>
        <p:spPr>
          <a:xfrm>
            <a:off x="8732520" y="6111360"/>
            <a:ext cx="1340280" cy="180000"/>
          </a:xfrm>
        </p:spPr>
        <p:txBody>
          <a:bodyPr/>
          <a:lstStyle/>
          <a:p>
            <a:pPr lvl="0"/>
            <a:fld id="{B03290A6-2B58-470F-90DE-910517D365F6}" type="slidenum">
              <a:t>‹#›</a:t>
            </a:fld>
            <a:r>
              <a:rPr lang="et-EE"/>
              <a:t> /</a:t>
            </a:r>
          </a:p>
        </p:txBody>
      </p:sp>
    </p:spTree>
    <p:extLst>
      <p:ext uri="{BB962C8B-B14F-4D97-AF65-F5344CB8AC3E}">
        <p14:creationId xmlns:p14="http://schemas.microsoft.com/office/powerpoint/2010/main" val="37978546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43FC88E0-E83A-4DDE-98E4-3789ADAA795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ACAD644-DBDC-4695-B7E2-BD20CF4A0DC6}"/>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900BA689-6824-40B4-B470-7139B66EFE3F}"/>
              </a:ext>
            </a:extLst>
          </p:cNvPr>
          <p:cNvSpPr>
            <a:spLocks noGrp="1"/>
          </p:cNvSpPr>
          <p:nvPr>
            <p:ph type="sldNum" sz="quarter" idx="10"/>
          </p:nvPr>
        </p:nvSpPr>
        <p:spPr>
          <a:xfrm>
            <a:off x="8732520" y="6111360"/>
            <a:ext cx="1340280" cy="180000"/>
          </a:xfrm>
        </p:spPr>
        <p:txBody>
          <a:bodyPr/>
          <a:lstStyle/>
          <a:p>
            <a:pPr lvl="0"/>
            <a:fld id="{1CDB6C88-427A-41EF-A6E7-277558D24758}" type="slidenum">
              <a:t>‹#›</a:t>
            </a:fld>
            <a:r>
              <a:rPr lang="et-EE"/>
              <a:t> /</a:t>
            </a:r>
          </a:p>
        </p:txBody>
      </p:sp>
    </p:spTree>
    <p:extLst>
      <p:ext uri="{BB962C8B-B14F-4D97-AF65-F5344CB8AC3E}">
        <p14:creationId xmlns:p14="http://schemas.microsoft.com/office/powerpoint/2010/main" val="94443997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CAFB2598-2DE5-4245-97C8-F78F472B76D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1BF425E6-6C1B-47EA-B73D-5B2D25E37EFB}"/>
              </a:ext>
            </a:extLst>
          </p:cNvPr>
          <p:cNvSpPr>
            <a:spLocks noGrp="1"/>
          </p:cNvSpPr>
          <p:nvPr>
            <p:ph type="sldNum" sz="quarter" idx="10"/>
          </p:nvPr>
        </p:nvSpPr>
        <p:spPr>
          <a:xfrm>
            <a:off x="8732520" y="6111360"/>
            <a:ext cx="1340280" cy="180000"/>
          </a:xfrm>
        </p:spPr>
        <p:txBody>
          <a:bodyPr/>
          <a:lstStyle/>
          <a:p>
            <a:pPr lvl="0"/>
            <a:fld id="{7678D492-6B50-4740-A953-DFDF461E6784}" type="slidenum">
              <a:t>‹#›</a:t>
            </a:fld>
            <a:r>
              <a:rPr lang="et-EE"/>
              <a:t> /</a:t>
            </a:r>
          </a:p>
        </p:txBody>
      </p:sp>
    </p:spTree>
    <p:extLst>
      <p:ext uri="{BB962C8B-B14F-4D97-AF65-F5344CB8AC3E}">
        <p14:creationId xmlns:p14="http://schemas.microsoft.com/office/powerpoint/2010/main" val="4267138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8EB63789-98DC-4288-A139-D9360E20D96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39293948-036F-4071-B9BF-A132B18F017F}"/>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6132896-2EB0-4128-A9CB-1EFBA6F002C6}"/>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1A86A35E-A658-4AE9-83F4-F7D8E92E8619}"/>
              </a:ext>
            </a:extLst>
          </p:cNvPr>
          <p:cNvSpPr>
            <a:spLocks noGrp="1"/>
          </p:cNvSpPr>
          <p:nvPr>
            <p:ph type="sldNum" sz="quarter" idx="10"/>
          </p:nvPr>
        </p:nvSpPr>
        <p:spPr>
          <a:xfrm>
            <a:off x="8732520" y="6111360"/>
            <a:ext cx="1340280" cy="180000"/>
          </a:xfrm>
        </p:spPr>
        <p:txBody>
          <a:bodyPr/>
          <a:lstStyle/>
          <a:p>
            <a:pPr lvl="0"/>
            <a:fld id="{807CE430-25A0-45AB-9E7E-BC9F5780D18B}" type="slidenum">
              <a:t>‹#›</a:t>
            </a:fld>
            <a:r>
              <a:rPr lang="et-EE"/>
              <a:t> /</a:t>
            </a:r>
          </a:p>
        </p:txBody>
      </p:sp>
    </p:spTree>
    <p:extLst>
      <p:ext uri="{BB962C8B-B14F-4D97-AF65-F5344CB8AC3E}">
        <p14:creationId xmlns:p14="http://schemas.microsoft.com/office/powerpoint/2010/main" val="27786755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3D6B9F3C-A3F6-4686-85F3-59E8578F801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B1876103-3334-4A65-9164-C330EC649715}"/>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E9CC131-8EE2-4C21-ABA1-C06250D4EB58}"/>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4FD33D2-6E20-43A7-B1F7-0311789A9689}"/>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4CF740D5-E226-4CE4-9C93-F68FC39992DD}"/>
              </a:ext>
            </a:extLst>
          </p:cNvPr>
          <p:cNvSpPr>
            <a:spLocks noGrp="1"/>
          </p:cNvSpPr>
          <p:nvPr>
            <p:ph type="sldNum" sz="quarter" idx="10"/>
          </p:nvPr>
        </p:nvSpPr>
        <p:spPr>
          <a:xfrm>
            <a:off x="8732520" y="6111360"/>
            <a:ext cx="1340280" cy="180000"/>
          </a:xfrm>
        </p:spPr>
        <p:txBody>
          <a:bodyPr/>
          <a:lstStyle/>
          <a:p>
            <a:pPr lvl="0"/>
            <a:fld id="{B5F647EB-5F49-48B7-89CF-68C1504ED7CC}" type="slidenum">
              <a:t>‹#›</a:t>
            </a:fld>
            <a:r>
              <a:rPr lang="et-EE"/>
              <a:t> /</a:t>
            </a:r>
          </a:p>
        </p:txBody>
      </p:sp>
    </p:spTree>
    <p:extLst>
      <p:ext uri="{BB962C8B-B14F-4D97-AF65-F5344CB8AC3E}">
        <p14:creationId xmlns:p14="http://schemas.microsoft.com/office/powerpoint/2010/main" val="312976147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A21667C8-B851-4C96-BCA0-2822FCEF734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46A63BE2-A697-4890-BD19-F1B093F03DAE}"/>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2C38F7B-8DCD-499A-991F-794C30D326D3}"/>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5B878D2-BF80-4758-9027-9B5248A14201}"/>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29E1EABB-AF97-40A0-97D5-552B31185127}"/>
              </a:ext>
            </a:extLst>
          </p:cNvPr>
          <p:cNvSpPr>
            <a:spLocks noGrp="1"/>
          </p:cNvSpPr>
          <p:nvPr>
            <p:ph type="sldNum" sz="quarter" idx="10"/>
          </p:nvPr>
        </p:nvSpPr>
        <p:spPr>
          <a:xfrm>
            <a:off x="8732520" y="6111360"/>
            <a:ext cx="1340280" cy="180000"/>
          </a:xfrm>
        </p:spPr>
        <p:txBody>
          <a:bodyPr/>
          <a:lstStyle/>
          <a:p>
            <a:pPr lvl="0"/>
            <a:fld id="{4A184E3A-5D46-430E-903E-C8A49F00FE17}" type="slidenum">
              <a:t>‹#›</a:t>
            </a:fld>
            <a:r>
              <a:rPr lang="et-EE"/>
              <a:t> /</a:t>
            </a:r>
          </a:p>
        </p:txBody>
      </p:sp>
    </p:spTree>
    <p:extLst>
      <p:ext uri="{BB962C8B-B14F-4D97-AF65-F5344CB8AC3E}">
        <p14:creationId xmlns:p14="http://schemas.microsoft.com/office/powerpoint/2010/main" val="271274624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B3B44CD-8A81-4B48-A03F-A272BB82EE6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EFBA9BF-610A-4455-B76C-9BA168E9E08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AB1DE0B-83F8-47BD-A06D-139DFD7A75AB}"/>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0A65B8C0-8C6F-47B4-9D1E-0C87E988976F}"/>
              </a:ext>
            </a:extLst>
          </p:cNvPr>
          <p:cNvSpPr>
            <a:spLocks noGrp="1"/>
          </p:cNvSpPr>
          <p:nvPr>
            <p:ph type="sldNum" sz="quarter" idx="10"/>
          </p:nvPr>
        </p:nvSpPr>
        <p:spPr>
          <a:xfrm>
            <a:off x="8732520" y="6111360"/>
            <a:ext cx="1340280" cy="180000"/>
          </a:xfrm>
        </p:spPr>
        <p:txBody>
          <a:bodyPr/>
          <a:lstStyle/>
          <a:p>
            <a:pPr lvl="0"/>
            <a:fld id="{EC7BFC9C-FAA1-4082-8CE6-414475074AA0}" type="slidenum">
              <a:t>‹#›</a:t>
            </a:fld>
            <a:r>
              <a:rPr lang="et-EE"/>
              <a:t> /</a:t>
            </a:r>
          </a:p>
        </p:txBody>
      </p:sp>
    </p:spTree>
    <p:extLst>
      <p:ext uri="{BB962C8B-B14F-4D97-AF65-F5344CB8AC3E}">
        <p14:creationId xmlns:p14="http://schemas.microsoft.com/office/powerpoint/2010/main" val="204792397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EBCDB3C-398D-4BD7-9C0A-8F8EAE14EF9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0F313890-E1BA-4A00-A969-940D5E520DA5}"/>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7343019-00D4-47A7-AEB8-6306A22979F8}"/>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B6864C2F-0467-4C81-AD8B-BCC4C5DEEB72}"/>
              </a:ext>
            </a:extLst>
          </p:cNvPr>
          <p:cNvSpPr>
            <a:spLocks noGrp="1"/>
          </p:cNvSpPr>
          <p:nvPr>
            <p:ph type="sldNum" sz="quarter" idx="10"/>
          </p:nvPr>
        </p:nvSpPr>
        <p:spPr>
          <a:xfrm>
            <a:off x="8732520" y="6111360"/>
            <a:ext cx="1340280" cy="180000"/>
          </a:xfrm>
        </p:spPr>
        <p:txBody>
          <a:bodyPr/>
          <a:lstStyle/>
          <a:p>
            <a:pPr lvl="0"/>
            <a:fld id="{F1E2E589-4E29-41B7-9DDB-FE7F0C79BF8B}" type="slidenum">
              <a:t>‹#›</a:t>
            </a:fld>
            <a:r>
              <a:rPr lang="et-EE"/>
              <a:t> /</a:t>
            </a:r>
          </a:p>
        </p:txBody>
      </p:sp>
    </p:spTree>
    <p:extLst>
      <p:ext uri="{BB962C8B-B14F-4D97-AF65-F5344CB8AC3E}">
        <p14:creationId xmlns:p14="http://schemas.microsoft.com/office/powerpoint/2010/main" val="182712589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A372BE11-65AE-4BAC-A7B1-FC6B81A181A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111678AC-6636-4495-BAF0-0A2A7F35AA46}"/>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B0CF841-64C9-477D-9897-5357CC128A78}"/>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70AC99C5-0BAB-4918-BC74-2DCE50DC301F}"/>
              </a:ext>
            </a:extLst>
          </p:cNvPr>
          <p:cNvSpPr>
            <a:spLocks noGrp="1"/>
          </p:cNvSpPr>
          <p:nvPr>
            <p:ph type="sldNum" sz="quarter" idx="10"/>
          </p:nvPr>
        </p:nvSpPr>
        <p:spPr>
          <a:xfrm>
            <a:off x="8732520" y="6111360"/>
            <a:ext cx="1340280" cy="180000"/>
          </a:xfrm>
        </p:spPr>
        <p:txBody>
          <a:bodyPr/>
          <a:lstStyle/>
          <a:p>
            <a:pPr lvl="0"/>
            <a:fld id="{54B01B3A-F2FB-4DB4-B226-BFBA97FF9E9E}" type="slidenum">
              <a:t>‹#›</a:t>
            </a:fld>
            <a:r>
              <a:rPr lang="et-EE"/>
              <a:t> /</a:t>
            </a:r>
          </a:p>
        </p:txBody>
      </p:sp>
    </p:spTree>
    <p:extLst>
      <p:ext uri="{BB962C8B-B14F-4D97-AF65-F5344CB8AC3E}">
        <p14:creationId xmlns:p14="http://schemas.microsoft.com/office/powerpoint/2010/main" val="273936993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FFBF4F7E-121C-4672-923C-A5C3D6D23AD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5E5EB643-B476-4EAB-AC34-5C7DD2003882}"/>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D473FE8-C6D7-497C-A723-730F5311E223}"/>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2C425C85-86AD-4823-86BF-0505FCD728C1}"/>
              </a:ext>
            </a:extLst>
          </p:cNvPr>
          <p:cNvSpPr>
            <a:spLocks noGrp="1"/>
          </p:cNvSpPr>
          <p:nvPr>
            <p:ph type="sldNum" sz="quarter" idx="10"/>
          </p:nvPr>
        </p:nvSpPr>
        <p:spPr>
          <a:xfrm>
            <a:off x="8732520" y="6111360"/>
            <a:ext cx="1340280" cy="180000"/>
          </a:xfrm>
        </p:spPr>
        <p:txBody>
          <a:bodyPr/>
          <a:lstStyle/>
          <a:p>
            <a:pPr lvl="0"/>
            <a:fld id="{48FB0A78-BCC1-47E0-9DA8-15788DDA6EAE}" type="slidenum">
              <a:t>‹#›</a:t>
            </a:fld>
            <a:r>
              <a:rPr lang="et-EE"/>
              <a:t> /</a:t>
            </a:r>
          </a:p>
        </p:txBody>
      </p:sp>
    </p:spTree>
    <p:extLst>
      <p:ext uri="{BB962C8B-B14F-4D97-AF65-F5344CB8AC3E}">
        <p14:creationId xmlns:p14="http://schemas.microsoft.com/office/powerpoint/2010/main" val="236244475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6A0ACB2-A567-4226-93F6-8F8063495E9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FFDD551-6A70-44BF-BBE8-C1A79EA794CB}"/>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5C2E0D8-0114-4E0C-AA44-7ABA54533390}"/>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F24D6CD5-24BD-4515-9829-2F4BBCC9823F}"/>
              </a:ext>
            </a:extLst>
          </p:cNvPr>
          <p:cNvSpPr>
            <a:spLocks noGrp="1"/>
          </p:cNvSpPr>
          <p:nvPr>
            <p:ph type="sldNum" sz="quarter" idx="10"/>
          </p:nvPr>
        </p:nvSpPr>
        <p:spPr>
          <a:xfrm>
            <a:off x="8732520" y="6111360"/>
            <a:ext cx="1340280" cy="180000"/>
          </a:xfrm>
        </p:spPr>
        <p:txBody>
          <a:bodyPr/>
          <a:lstStyle/>
          <a:p>
            <a:pPr lvl="0"/>
            <a:fld id="{D919DB9E-829B-4529-BED1-8C5DE777DEE2}" type="slidenum">
              <a:t>‹#›</a:t>
            </a:fld>
            <a:r>
              <a:rPr lang="et-EE"/>
              <a:t> /</a:t>
            </a:r>
          </a:p>
        </p:txBody>
      </p:sp>
    </p:spTree>
    <p:extLst>
      <p:ext uri="{BB962C8B-B14F-4D97-AF65-F5344CB8AC3E}">
        <p14:creationId xmlns:p14="http://schemas.microsoft.com/office/powerpoint/2010/main" val="356789089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F6929A9F-6A7C-465F-AF2B-6520DE0992C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5853DF37-3028-4813-BF9A-8DE5F19C96E5}"/>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955342E-C9AD-47A8-97DF-A253E96EBDDA}"/>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C7C2F33-5E3D-4B10-9470-404B2BBACEA6}"/>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489D0BC7-4276-4CE7-843F-FBFDF7E1BAE9}"/>
              </a:ext>
            </a:extLst>
          </p:cNvPr>
          <p:cNvSpPr>
            <a:spLocks noGrp="1"/>
          </p:cNvSpPr>
          <p:nvPr>
            <p:ph type="sldNum" sz="quarter" idx="10"/>
          </p:nvPr>
        </p:nvSpPr>
        <p:spPr>
          <a:xfrm>
            <a:off x="8732520" y="6111360"/>
            <a:ext cx="1340280" cy="180000"/>
          </a:xfrm>
        </p:spPr>
        <p:txBody>
          <a:bodyPr/>
          <a:lstStyle/>
          <a:p>
            <a:pPr lvl="0"/>
            <a:fld id="{0228E6D6-87A8-4A5D-B59B-321853696066}" type="slidenum">
              <a:t>‹#›</a:t>
            </a:fld>
            <a:r>
              <a:rPr lang="et-EE"/>
              <a:t> /</a:t>
            </a:r>
          </a:p>
        </p:txBody>
      </p:sp>
    </p:spTree>
    <p:extLst>
      <p:ext uri="{BB962C8B-B14F-4D97-AF65-F5344CB8AC3E}">
        <p14:creationId xmlns:p14="http://schemas.microsoft.com/office/powerpoint/2010/main" val="87621880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27F62D12-3B75-400B-B801-88A2325356F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312CD7B-3D43-4758-AF66-48140E34B091}"/>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96EDE7F-C622-484C-AEFA-2992F4719C54}"/>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5F0A4513-492B-42D6-8E8F-A6EF696A57DD}"/>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BE0AF2D-B2BB-4CF1-8A03-7D5CD6538A2F}"/>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823C076E-65C1-46FF-BE84-54CB74BA1C24}"/>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20AAB797-BB83-4009-9C26-FB564A236F07}"/>
              </a:ext>
            </a:extLst>
          </p:cNvPr>
          <p:cNvSpPr>
            <a:spLocks noGrp="1"/>
          </p:cNvSpPr>
          <p:nvPr>
            <p:ph type="sldNum" sz="quarter" idx="10"/>
          </p:nvPr>
        </p:nvSpPr>
        <p:spPr>
          <a:xfrm>
            <a:off x="8732520" y="6111360"/>
            <a:ext cx="1340280" cy="180000"/>
          </a:xfrm>
        </p:spPr>
        <p:txBody>
          <a:bodyPr/>
          <a:lstStyle/>
          <a:p>
            <a:pPr lvl="0"/>
            <a:fld id="{CC41565F-4F39-4F50-9381-2AA6717F3892}" type="slidenum">
              <a:t>‹#›</a:t>
            </a:fld>
            <a:r>
              <a:rPr lang="et-EE"/>
              <a:t> /</a:t>
            </a:r>
          </a:p>
        </p:txBody>
      </p:sp>
    </p:spTree>
    <p:extLst>
      <p:ext uri="{BB962C8B-B14F-4D97-AF65-F5344CB8AC3E}">
        <p14:creationId xmlns:p14="http://schemas.microsoft.com/office/powerpoint/2010/main" val="270063610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478BB5E5-70D4-49CB-8C78-0FA52E37638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51524F1-9DFC-4E98-A693-626050E575F8}"/>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B1235398-29E1-405C-B605-3F0EA9FDBC0C}"/>
              </a:ext>
            </a:extLst>
          </p:cNvPr>
          <p:cNvSpPr>
            <a:spLocks noGrp="1"/>
          </p:cNvSpPr>
          <p:nvPr>
            <p:ph type="sldNum" sz="quarter" idx="10"/>
          </p:nvPr>
        </p:nvSpPr>
        <p:spPr>
          <a:xfrm>
            <a:off x="8732520" y="6111360"/>
            <a:ext cx="1340280" cy="180000"/>
          </a:xfrm>
        </p:spPr>
        <p:txBody>
          <a:bodyPr/>
          <a:lstStyle/>
          <a:p>
            <a:pPr lvl="0"/>
            <a:fld id="{06F6623F-1243-4F4A-81F9-1983C3D9EFB1}" type="slidenum">
              <a:t>‹#›</a:t>
            </a:fld>
            <a:r>
              <a:rPr lang="et-EE"/>
              <a:t> /</a:t>
            </a:r>
          </a:p>
        </p:txBody>
      </p:sp>
    </p:spTree>
    <p:extLst>
      <p:ext uri="{BB962C8B-B14F-4D97-AF65-F5344CB8AC3E}">
        <p14:creationId xmlns:p14="http://schemas.microsoft.com/office/powerpoint/2010/main" val="1427229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F4713DC1-5024-4143-8F26-B3D2A99C2F6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AB87764-9A7B-4D5D-AE0C-C7984842340F}"/>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A93736-B1BE-4961-A638-DFCF73173C13}"/>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BE7F45E-750C-4E14-AA1B-9E87A1A524BA}"/>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DFBB5CAA-85BE-49B7-B67F-0AEE8F898B54}"/>
              </a:ext>
            </a:extLst>
          </p:cNvPr>
          <p:cNvSpPr>
            <a:spLocks noGrp="1"/>
          </p:cNvSpPr>
          <p:nvPr>
            <p:ph type="sldNum" sz="quarter" idx="10"/>
          </p:nvPr>
        </p:nvSpPr>
        <p:spPr>
          <a:xfrm>
            <a:off x="8732520" y="6111360"/>
            <a:ext cx="1340280" cy="180000"/>
          </a:xfrm>
        </p:spPr>
        <p:txBody>
          <a:bodyPr/>
          <a:lstStyle/>
          <a:p>
            <a:pPr lvl="0"/>
            <a:fld id="{ED85D6FA-3DF3-47F1-9DBB-E3CF094F906A}" type="slidenum">
              <a:t>‹#›</a:t>
            </a:fld>
            <a:r>
              <a:rPr lang="et-EE"/>
              <a:t> /</a:t>
            </a:r>
          </a:p>
        </p:txBody>
      </p:sp>
    </p:spTree>
    <p:extLst>
      <p:ext uri="{BB962C8B-B14F-4D97-AF65-F5344CB8AC3E}">
        <p14:creationId xmlns:p14="http://schemas.microsoft.com/office/powerpoint/2010/main" val="52497379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2A7179FF-48A7-4A04-8A68-B93033EF671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B31D328C-5BE9-4E6C-A8A8-EF981700E623}"/>
              </a:ext>
            </a:extLst>
          </p:cNvPr>
          <p:cNvSpPr>
            <a:spLocks noGrp="1"/>
          </p:cNvSpPr>
          <p:nvPr>
            <p:ph type="sldNum" sz="quarter" idx="10"/>
          </p:nvPr>
        </p:nvSpPr>
        <p:spPr>
          <a:xfrm>
            <a:off x="8732520" y="6111360"/>
            <a:ext cx="1340280" cy="180000"/>
          </a:xfrm>
        </p:spPr>
        <p:txBody>
          <a:bodyPr/>
          <a:lstStyle/>
          <a:p>
            <a:pPr lvl="0"/>
            <a:fld id="{17F0C771-FD2D-44C8-898E-1665B6104E84}" type="slidenum">
              <a:t>‹#›</a:t>
            </a:fld>
            <a:r>
              <a:rPr lang="et-EE"/>
              <a:t> /</a:t>
            </a:r>
          </a:p>
        </p:txBody>
      </p:sp>
    </p:spTree>
    <p:extLst>
      <p:ext uri="{BB962C8B-B14F-4D97-AF65-F5344CB8AC3E}">
        <p14:creationId xmlns:p14="http://schemas.microsoft.com/office/powerpoint/2010/main" val="23339333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81D88B7F-5EBA-4E98-BA50-52BD0912127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511B30D1-666C-4159-BE9A-5271AD15F2EF}"/>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CCF00A3-58F2-40B5-AD01-52B5C1D78B83}"/>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E4E3503-6F52-4BD3-9B3B-CA6C9803AC02}"/>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16C187A5-F6AB-4050-AE8A-908E227CE492}"/>
              </a:ext>
            </a:extLst>
          </p:cNvPr>
          <p:cNvSpPr>
            <a:spLocks noGrp="1"/>
          </p:cNvSpPr>
          <p:nvPr>
            <p:ph type="sldNum" sz="quarter" idx="10"/>
          </p:nvPr>
        </p:nvSpPr>
        <p:spPr>
          <a:xfrm>
            <a:off x="8732520" y="6111360"/>
            <a:ext cx="1340280" cy="180000"/>
          </a:xfrm>
        </p:spPr>
        <p:txBody>
          <a:bodyPr/>
          <a:lstStyle/>
          <a:p>
            <a:pPr lvl="0"/>
            <a:fld id="{31B1AAC1-856E-4600-8E3E-7286598AD14D}" type="slidenum">
              <a:t>‹#›</a:t>
            </a:fld>
            <a:r>
              <a:rPr lang="et-EE"/>
              <a:t> /</a:t>
            </a:r>
          </a:p>
        </p:txBody>
      </p:sp>
    </p:spTree>
    <p:extLst>
      <p:ext uri="{BB962C8B-B14F-4D97-AF65-F5344CB8AC3E}">
        <p14:creationId xmlns:p14="http://schemas.microsoft.com/office/powerpoint/2010/main" val="308764702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2E68F6E9-26CB-4A2D-A572-C26E68ABA2C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45164F52-8B4C-4F4D-9B97-7E02A4378534}"/>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904DFC5-EB2E-4CCC-88E9-6CF40AABAAE6}"/>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C82D056-85E1-4E33-A17D-41AAE3F2142E}"/>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47CBD4F5-4A9D-42B3-841A-BFCC87020529}"/>
              </a:ext>
            </a:extLst>
          </p:cNvPr>
          <p:cNvSpPr>
            <a:spLocks noGrp="1"/>
          </p:cNvSpPr>
          <p:nvPr>
            <p:ph type="sldNum" sz="quarter" idx="10"/>
          </p:nvPr>
        </p:nvSpPr>
        <p:spPr>
          <a:xfrm>
            <a:off x="8732520" y="6111360"/>
            <a:ext cx="1340280" cy="180000"/>
          </a:xfrm>
        </p:spPr>
        <p:txBody>
          <a:bodyPr/>
          <a:lstStyle/>
          <a:p>
            <a:pPr lvl="0"/>
            <a:fld id="{56FB52FC-19B2-4819-8C0C-F6D74A8E9C38}" type="slidenum">
              <a:t>‹#›</a:t>
            </a:fld>
            <a:r>
              <a:rPr lang="et-EE"/>
              <a:t> /</a:t>
            </a:r>
          </a:p>
        </p:txBody>
      </p:sp>
    </p:spTree>
    <p:extLst>
      <p:ext uri="{BB962C8B-B14F-4D97-AF65-F5344CB8AC3E}">
        <p14:creationId xmlns:p14="http://schemas.microsoft.com/office/powerpoint/2010/main" val="143869055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472046E1-3871-403F-A468-3A193C9B3FC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951A606-E06D-496D-A320-10F82C1FDC7A}"/>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18635BB-72ED-4095-A7F1-43D68E5A2AE1}"/>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B862F856-DC35-48CD-84B8-BE7D5B00BF8A}"/>
              </a:ext>
            </a:extLst>
          </p:cNvPr>
          <p:cNvSpPr>
            <a:spLocks noGrp="1"/>
          </p:cNvSpPr>
          <p:nvPr>
            <p:ph type="sldNum" sz="quarter" idx="10"/>
          </p:nvPr>
        </p:nvSpPr>
        <p:spPr>
          <a:xfrm>
            <a:off x="8732520" y="6111360"/>
            <a:ext cx="1340280" cy="180000"/>
          </a:xfrm>
        </p:spPr>
        <p:txBody>
          <a:bodyPr/>
          <a:lstStyle/>
          <a:p>
            <a:pPr lvl="0"/>
            <a:fld id="{01E30CCA-6B3F-4DD8-A0B7-D8949278ABAA}" type="slidenum">
              <a:t>‹#›</a:t>
            </a:fld>
            <a:r>
              <a:rPr lang="et-EE"/>
              <a:t> /</a:t>
            </a:r>
          </a:p>
        </p:txBody>
      </p:sp>
    </p:spTree>
    <p:extLst>
      <p:ext uri="{BB962C8B-B14F-4D97-AF65-F5344CB8AC3E}">
        <p14:creationId xmlns:p14="http://schemas.microsoft.com/office/powerpoint/2010/main" val="299860539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CE6EB54-DE61-4F61-BD40-4AFA15EB277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26CA5CF7-0F3E-4671-8902-C1B1165335A7}"/>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85D2B6A-236F-40B7-B889-4B71188C42A3}"/>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2F1E1D7B-5A96-49D5-A85E-2FF5BF0732AB}"/>
              </a:ext>
            </a:extLst>
          </p:cNvPr>
          <p:cNvSpPr>
            <a:spLocks noGrp="1"/>
          </p:cNvSpPr>
          <p:nvPr>
            <p:ph type="sldNum" sz="quarter" idx="10"/>
          </p:nvPr>
        </p:nvSpPr>
        <p:spPr>
          <a:xfrm>
            <a:off x="8732520" y="6111360"/>
            <a:ext cx="1340280" cy="180000"/>
          </a:xfrm>
        </p:spPr>
        <p:txBody>
          <a:bodyPr/>
          <a:lstStyle/>
          <a:p>
            <a:pPr lvl="0"/>
            <a:fld id="{E357837E-84CB-4A22-883B-1F675B769A6A}" type="slidenum">
              <a:t>‹#›</a:t>
            </a:fld>
            <a:r>
              <a:rPr lang="et-EE"/>
              <a:t> /</a:t>
            </a:r>
          </a:p>
        </p:txBody>
      </p:sp>
    </p:spTree>
    <p:extLst>
      <p:ext uri="{BB962C8B-B14F-4D97-AF65-F5344CB8AC3E}">
        <p14:creationId xmlns:p14="http://schemas.microsoft.com/office/powerpoint/2010/main" val="429303884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65A26C1B-2DDD-42F3-9024-7384401CCF1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49222E36-9B96-4860-85A6-A801B1475AEA}"/>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957D51D-12FF-4270-AADF-E25B78FB3E6E}"/>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23A128F4-89C7-406B-8324-7DBF094CAFC3}"/>
              </a:ext>
            </a:extLst>
          </p:cNvPr>
          <p:cNvSpPr>
            <a:spLocks noGrp="1"/>
          </p:cNvSpPr>
          <p:nvPr>
            <p:ph type="sldNum" sz="quarter" idx="10"/>
          </p:nvPr>
        </p:nvSpPr>
        <p:spPr>
          <a:xfrm>
            <a:off x="8732520" y="6111360"/>
            <a:ext cx="1340280" cy="180000"/>
          </a:xfrm>
        </p:spPr>
        <p:txBody>
          <a:bodyPr/>
          <a:lstStyle/>
          <a:p>
            <a:pPr lvl="0"/>
            <a:fld id="{DA5AA149-A35D-420D-BEDE-37C9C09A316B}" type="slidenum">
              <a:t>‹#›</a:t>
            </a:fld>
            <a:r>
              <a:rPr lang="et-EE"/>
              <a:t> /</a:t>
            </a:r>
          </a:p>
        </p:txBody>
      </p:sp>
    </p:spTree>
    <p:extLst>
      <p:ext uri="{BB962C8B-B14F-4D97-AF65-F5344CB8AC3E}">
        <p14:creationId xmlns:p14="http://schemas.microsoft.com/office/powerpoint/2010/main" val="149925954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F8D86065-D222-4798-AFAD-EA0CC1CB782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F353E684-FEDB-4682-8579-56AE86A634B2}"/>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F6FB92D-DAFC-48EB-93E9-0AFF5E888604}"/>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90037006-CD7A-4C8D-BC4F-94EABEA23C23}"/>
              </a:ext>
            </a:extLst>
          </p:cNvPr>
          <p:cNvSpPr>
            <a:spLocks noGrp="1"/>
          </p:cNvSpPr>
          <p:nvPr>
            <p:ph type="sldNum" sz="quarter" idx="10"/>
          </p:nvPr>
        </p:nvSpPr>
        <p:spPr>
          <a:xfrm>
            <a:off x="8732520" y="6111360"/>
            <a:ext cx="1340280" cy="180000"/>
          </a:xfrm>
        </p:spPr>
        <p:txBody>
          <a:bodyPr/>
          <a:lstStyle/>
          <a:p>
            <a:pPr lvl="0"/>
            <a:fld id="{9B891530-6284-4BD9-B6A0-F70E7559A637}" type="slidenum">
              <a:t>‹#›</a:t>
            </a:fld>
            <a:r>
              <a:rPr lang="et-EE"/>
              <a:t> /</a:t>
            </a:r>
          </a:p>
        </p:txBody>
      </p:sp>
    </p:spTree>
    <p:extLst>
      <p:ext uri="{BB962C8B-B14F-4D97-AF65-F5344CB8AC3E}">
        <p14:creationId xmlns:p14="http://schemas.microsoft.com/office/powerpoint/2010/main" val="4263539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337A939-BCB1-4205-B4CA-347D1D21EF9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78B4925-F2A4-4078-8D1E-D0DB56276BCF}"/>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771CB3A-E699-45DF-BAD5-D0D9AFCAA63B}"/>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BF85714D-9A6E-4C0D-AA8C-2C41C81A75AA}"/>
              </a:ext>
            </a:extLst>
          </p:cNvPr>
          <p:cNvSpPr>
            <a:spLocks noGrp="1"/>
          </p:cNvSpPr>
          <p:nvPr>
            <p:ph type="sldNum" sz="quarter" idx="10"/>
          </p:nvPr>
        </p:nvSpPr>
        <p:spPr>
          <a:xfrm>
            <a:off x="8732520" y="6111360"/>
            <a:ext cx="1340280" cy="180000"/>
          </a:xfrm>
        </p:spPr>
        <p:txBody>
          <a:bodyPr/>
          <a:lstStyle/>
          <a:p>
            <a:pPr lvl="0"/>
            <a:fld id="{29404D5F-05F7-4E3F-A74D-42AADAA5ACE8}" type="slidenum">
              <a:t>‹#›</a:t>
            </a:fld>
            <a:r>
              <a:rPr lang="et-EE"/>
              <a:t> /</a:t>
            </a:r>
          </a:p>
        </p:txBody>
      </p:sp>
    </p:spTree>
    <p:extLst>
      <p:ext uri="{BB962C8B-B14F-4D97-AF65-F5344CB8AC3E}">
        <p14:creationId xmlns:p14="http://schemas.microsoft.com/office/powerpoint/2010/main" val="241064344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9FA29E01-53F4-4988-B2B3-EFC7FF9B8F1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29C35192-357D-4C6C-ACEE-433D02E73336}"/>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FBD8AF5-6E7D-49B8-B206-C0FC43D7B20E}"/>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BF9C022-5712-41A2-BCBD-9AFD5A3BB60E}"/>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0C38FA9A-EC44-4637-A195-16E6541BC628}"/>
              </a:ext>
            </a:extLst>
          </p:cNvPr>
          <p:cNvSpPr>
            <a:spLocks noGrp="1"/>
          </p:cNvSpPr>
          <p:nvPr>
            <p:ph type="sldNum" sz="quarter" idx="10"/>
          </p:nvPr>
        </p:nvSpPr>
        <p:spPr>
          <a:xfrm>
            <a:off x="8732520" y="6111360"/>
            <a:ext cx="1340280" cy="180000"/>
          </a:xfrm>
        </p:spPr>
        <p:txBody>
          <a:bodyPr/>
          <a:lstStyle/>
          <a:p>
            <a:pPr lvl="0"/>
            <a:fld id="{D73DA7E7-30F7-4B73-89BA-CE62AD032966}" type="slidenum">
              <a:t>‹#›</a:t>
            </a:fld>
            <a:r>
              <a:rPr lang="et-EE"/>
              <a:t> /</a:t>
            </a:r>
          </a:p>
        </p:txBody>
      </p:sp>
    </p:spTree>
    <p:extLst>
      <p:ext uri="{BB962C8B-B14F-4D97-AF65-F5344CB8AC3E}">
        <p14:creationId xmlns:p14="http://schemas.microsoft.com/office/powerpoint/2010/main" val="85429970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AA3637BA-7E23-4974-8713-5FC0CF73AFD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4A6D25A-43FB-4F24-B94F-1374CCD26A5F}"/>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A1502F1-B26F-42CF-9174-7EFED49B9C78}"/>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873AF864-D166-4E3F-9C71-949B97515CE3}"/>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C8C49DD-2D46-4747-BCA5-C1B8620407F3}"/>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B15EFF24-C4BA-42DC-9F51-E8D04CAADD00}"/>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64377790-3AF5-4915-8D7E-8E4794AC834E}"/>
              </a:ext>
            </a:extLst>
          </p:cNvPr>
          <p:cNvSpPr>
            <a:spLocks noGrp="1"/>
          </p:cNvSpPr>
          <p:nvPr>
            <p:ph type="sldNum" sz="quarter" idx="10"/>
          </p:nvPr>
        </p:nvSpPr>
        <p:spPr>
          <a:xfrm>
            <a:off x="8732520" y="6111360"/>
            <a:ext cx="1340280" cy="180000"/>
          </a:xfrm>
        </p:spPr>
        <p:txBody>
          <a:bodyPr/>
          <a:lstStyle/>
          <a:p>
            <a:pPr lvl="0"/>
            <a:fld id="{11D10E6E-0288-4AD4-A37F-E4FB209A8909}" type="slidenum">
              <a:t>‹#›</a:t>
            </a:fld>
            <a:r>
              <a:rPr lang="et-EE"/>
              <a:t> /</a:t>
            </a:r>
          </a:p>
        </p:txBody>
      </p:sp>
    </p:spTree>
    <p:extLst>
      <p:ext uri="{BB962C8B-B14F-4D97-AF65-F5344CB8AC3E}">
        <p14:creationId xmlns:p14="http://schemas.microsoft.com/office/powerpoint/2010/main" val="942519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6DF18B74-15DA-4073-9225-7595A44B13E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D43A1C56-8C1E-4424-AA77-924E2B8EF852}"/>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AA02EC0-BA58-4BAD-9CF3-1AFC8F53199D}"/>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024C15E-9CD8-41F0-A6DF-2B7FFE142F83}"/>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6ED5AE7-615E-469E-888E-8A5413707C74}"/>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943A6928-AE97-40A9-BEA4-97A9B8D48D37}"/>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812BA0BE-87E5-42CE-931F-628731C5086D}"/>
              </a:ext>
            </a:extLst>
          </p:cNvPr>
          <p:cNvSpPr>
            <a:spLocks noGrp="1"/>
          </p:cNvSpPr>
          <p:nvPr>
            <p:ph type="sldNum" sz="quarter" idx="10"/>
          </p:nvPr>
        </p:nvSpPr>
        <p:spPr>
          <a:xfrm>
            <a:off x="8732520" y="6111360"/>
            <a:ext cx="1340280" cy="180000"/>
          </a:xfrm>
        </p:spPr>
        <p:txBody>
          <a:bodyPr/>
          <a:lstStyle/>
          <a:p>
            <a:pPr lvl="0"/>
            <a:fld id="{94E7B68B-C9DF-4E95-BCCD-20DAB71E4FCE}" type="slidenum">
              <a:t>‹#›</a:t>
            </a:fld>
            <a:r>
              <a:rPr lang="et-EE"/>
              <a:t> /</a:t>
            </a:r>
          </a:p>
        </p:txBody>
      </p:sp>
    </p:spTree>
    <p:extLst>
      <p:ext uri="{BB962C8B-B14F-4D97-AF65-F5344CB8AC3E}">
        <p14:creationId xmlns:p14="http://schemas.microsoft.com/office/powerpoint/2010/main" val="19916580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CD56E579-87C8-4AD0-B5EB-AD7C5E2B34C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46F6A751-39E7-4C4A-9888-445303C627B8}"/>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25B6A06F-73CE-467E-AA9F-579656113A85}"/>
              </a:ext>
            </a:extLst>
          </p:cNvPr>
          <p:cNvSpPr>
            <a:spLocks noGrp="1"/>
          </p:cNvSpPr>
          <p:nvPr>
            <p:ph type="sldNum" sz="quarter" idx="10"/>
          </p:nvPr>
        </p:nvSpPr>
        <p:spPr>
          <a:xfrm>
            <a:off x="8732520" y="6111360"/>
            <a:ext cx="1340280" cy="180000"/>
          </a:xfrm>
        </p:spPr>
        <p:txBody>
          <a:bodyPr/>
          <a:lstStyle/>
          <a:p>
            <a:pPr lvl="0"/>
            <a:fld id="{42498852-E613-4BB2-B3AB-F6EF9BC7F38E}" type="slidenum">
              <a:t>‹#›</a:t>
            </a:fld>
            <a:r>
              <a:rPr lang="et-EE"/>
              <a:t> /</a:t>
            </a:r>
          </a:p>
        </p:txBody>
      </p:sp>
    </p:spTree>
    <p:extLst>
      <p:ext uri="{BB962C8B-B14F-4D97-AF65-F5344CB8AC3E}">
        <p14:creationId xmlns:p14="http://schemas.microsoft.com/office/powerpoint/2010/main" val="364848590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1F1E6D9F-ADCF-474F-9FAC-0C012E8B686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792CE7DF-874E-46AA-BAD2-152088582386}"/>
              </a:ext>
            </a:extLst>
          </p:cNvPr>
          <p:cNvSpPr>
            <a:spLocks noGrp="1"/>
          </p:cNvSpPr>
          <p:nvPr>
            <p:ph type="sldNum" sz="quarter" idx="10"/>
          </p:nvPr>
        </p:nvSpPr>
        <p:spPr>
          <a:xfrm>
            <a:off x="8732520" y="6111360"/>
            <a:ext cx="1340280" cy="180000"/>
          </a:xfrm>
        </p:spPr>
        <p:txBody>
          <a:bodyPr/>
          <a:lstStyle/>
          <a:p>
            <a:pPr lvl="0"/>
            <a:fld id="{C3732F93-1140-481C-B0D5-F6A3DEBE4665}" type="slidenum">
              <a:t>‹#›</a:t>
            </a:fld>
            <a:r>
              <a:rPr lang="et-EE"/>
              <a:t> /</a:t>
            </a:r>
          </a:p>
        </p:txBody>
      </p:sp>
    </p:spTree>
    <p:extLst>
      <p:ext uri="{BB962C8B-B14F-4D97-AF65-F5344CB8AC3E}">
        <p14:creationId xmlns:p14="http://schemas.microsoft.com/office/powerpoint/2010/main" val="145845286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F5264806-3B70-4CB8-883D-CE7659838AA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52BCE2D-C00D-434C-90F3-8B4FE59210A2}"/>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D31947B-A7E7-456A-A71D-E4E7357111E3}"/>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F59085B-D0E5-439A-B28A-89A340F5179A}"/>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5200B076-DA11-46FD-9646-0C9861BB4296}"/>
              </a:ext>
            </a:extLst>
          </p:cNvPr>
          <p:cNvSpPr>
            <a:spLocks noGrp="1"/>
          </p:cNvSpPr>
          <p:nvPr>
            <p:ph type="sldNum" sz="quarter" idx="10"/>
          </p:nvPr>
        </p:nvSpPr>
        <p:spPr>
          <a:xfrm>
            <a:off x="8732520" y="6111360"/>
            <a:ext cx="1340280" cy="180000"/>
          </a:xfrm>
        </p:spPr>
        <p:txBody>
          <a:bodyPr/>
          <a:lstStyle/>
          <a:p>
            <a:pPr lvl="0"/>
            <a:fld id="{82E95A27-9931-4005-9E87-2721C545074B}" type="slidenum">
              <a:t>‹#›</a:t>
            </a:fld>
            <a:r>
              <a:rPr lang="et-EE"/>
              <a:t> /</a:t>
            </a:r>
          </a:p>
        </p:txBody>
      </p:sp>
    </p:spTree>
    <p:extLst>
      <p:ext uri="{BB962C8B-B14F-4D97-AF65-F5344CB8AC3E}">
        <p14:creationId xmlns:p14="http://schemas.microsoft.com/office/powerpoint/2010/main" val="387762759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E6F28494-9666-4FCE-93FE-7FBBB2DD7CE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AAD8976-D7F9-42F4-8B2B-0ED06594B921}"/>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67C6822-3562-42BB-8C0E-DB497223F797}"/>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A2F0843-84C1-4550-8ACC-AEFA8C62620F}"/>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25496428-AF98-4C42-8D74-C950ED376F5F}"/>
              </a:ext>
            </a:extLst>
          </p:cNvPr>
          <p:cNvSpPr>
            <a:spLocks noGrp="1"/>
          </p:cNvSpPr>
          <p:nvPr>
            <p:ph type="sldNum" sz="quarter" idx="10"/>
          </p:nvPr>
        </p:nvSpPr>
        <p:spPr>
          <a:xfrm>
            <a:off x="8732520" y="6111360"/>
            <a:ext cx="1340280" cy="180000"/>
          </a:xfrm>
        </p:spPr>
        <p:txBody>
          <a:bodyPr/>
          <a:lstStyle/>
          <a:p>
            <a:pPr lvl="0"/>
            <a:fld id="{E352A43D-7531-46F2-A0ED-82023C9B17A6}" type="slidenum">
              <a:t>‹#›</a:t>
            </a:fld>
            <a:r>
              <a:rPr lang="et-EE"/>
              <a:t> /</a:t>
            </a:r>
          </a:p>
        </p:txBody>
      </p:sp>
    </p:spTree>
    <p:extLst>
      <p:ext uri="{BB962C8B-B14F-4D97-AF65-F5344CB8AC3E}">
        <p14:creationId xmlns:p14="http://schemas.microsoft.com/office/powerpoint/2010/main" val="235477497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6B0FF62E-A8CB-48C1-B8EB-F34CC5EAAC2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527E616-F3D5-42D1-8B24-9F2A968C042C}"/>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5EEC763-CEEC-4296-A740-BB221C54895E}"/>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BFE08CA0-BE56-4B22-805B-10621AF4E322}"/>
              </a:ext>
            </a:extLst>
          </p:cNvPr>
          <p:cNvSpPr>
            <a:spLocks noGrp="1"/>
          </p:cNvSpPr>
          <p:nvPr>
            <p:ph type="sldNum" sz="quarter" idx="10"/>
          </p:nvPr>
        </p:nvSpPr>
        <p:spPr>
          <a:xfrm>
            <a:off x="8732520" y="6111360"/>
            <a:ext cx="1340280" cy="180000"/>
          </a:xfrm>
        </p:spPr>
        <p:txBody>
          <a:bodyPr/>
          <a:lstStyle/>
          <a:p>
            <a:pPr lvl="0"/>
            <a:fld id="{E24A5265-3B53-40BA-9311-9D78BAB7C242}" type="slidenum">
              <a:t>‹#›</a:t>
            </a:fld>
            <a:r>
              <a:rPr lang="et-EE"/>
              <a:t> /</a:t>
            </a:r>
          </a:p>
        </p:txBody>
      </p:sp>
    </p:spTree>
    <p:extLst>
      <p:ext uri="{BB962C8B-B14F-4D97-AF65-F5344CB8AC3E}">
        <p14:creationId xmlns:p14="http://schemas.microsoft.com/office/powerpoint/2010/main" val="203612350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AB6BF17-071A-433D-B6EB-30FC6D17422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09101014-42EA-4B4C-9A1C-5E92DEBAFFAE}"/>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E19CC3E-384E-4CF3-834E-C7F594BC3043}"/>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B4AAAC8B-4035-49AE-85C2-08800B5D6EE4}"/>
              </a:ext>
            </a:extLst>
          </p:cNvPr>
          <p:cNvSpPr>
            <a:spLocks noGrp="1"/>
          </p:cNvSpPr>
          <p:nvPr>
            <p:ph type="sldNum" sz="quarter" idx="10"/>
          </p:nvPr>
        </p:nvSpPr>
        <p:spPr>
          <a:xfrm>
            <a:off x="8732520" y="6111360"/>
            <a:ext cx="1340280" cy="180000"/>
          </a:xfrm>
        </p:spPr>
        <p:txBody>
          <a:bodyPr/>
          <a:lstStyle/>
          <a:p>
            <a:pPr lvl="0"/>
            <a:fld id="{F5C10308-571D-45A3-9BD9-1E25ED2C61EC}" type="slidenum">
              <a:t>‹#›</a:t>
            </a:fld>
            <a:r>
              <a:rPr lang="et-EE"/>
              <a:t> /</a:t>
            </a:r>
          </a:p>
        </p:txBody>
      </p:sp>
    </p:spTree>
    <p:extLst>
      <p:ext uri="{BB962C8B-B14F-4D97-AF65-F5344CB8AC3E}">
        <p14:creationId xmlns:p14="http://schemas.microsoft.com/office/powerpoint/2010/main" val="105456011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8FD6B053-C3C8-4E75-9492-52411DE4F26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9A1BA2BC-C333-4189-9F53-5CE6D708FBDB}"/>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864B51B-97DA-43D2-85AB-2B058AF5BAD3}"/>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E3AB0CB8-078D-4AA5-980A-20C61D931967}"/>
              </a:ext>
            </a:extLst>
          </p:cNvPr>
          <p:cNvSpPr>
            <a:spLocks noGrp="1"/>
          </p:cNvSpPr>
          <p:nvPr>
            <p:ph type="sldNum" sz="quarter" idx="10"/>
          </p:nvPr>
        </p:nvSpPr>
        <p:spPr>
          <a:xfrm>
            <a:off x="8732520" y="6111360"/>
            <a:ext cx="1340280" cy="180000"/>
          </a:xfrm>
        </p:spPr>
        <p:txBody>
          <a:bodyPr/>
          <a:lstStyle/>
          <a:p>
            <a:pPr lvl="0"/>
            <a:fld id="{2856ABDB-7487-4348-BECA-7964F1496E92}" type="slidenum">
              <a:t>‹#›</a:t>
            </a:fld>
            <a:r>
              <a:rPr lang="et-EE"/>
              <a:t> /</a:t>
            </a:r>
          </a:p>
        </p:txBody>
      </p:sp>
    </p:spTree>
    <p:extLst>
      <p:ext uri="{BB962C8B-B14F-4D97-AF65-F5344CB8AC3E}">
        <p14:creationId xmlns:p14="http://schemas.microsoft.com/office/powerpoint/2010/main" val="1425312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329E250A-DC91-416C-8F6F-F1A87CA1B3C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B845B69-3473-43C6-A0C2-6692E9BF8ADD}"/>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9F4F837-1EE6-44D9-9686-13902E2021FB}"/>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00BE8D0C-D1E8-4C65-BDC8-FD4BB593B9A5}"/>
              </a:ext>
            </a:extLst>
          </p:cNvPr>
          <p:cNvSpPr>
            <a:spLocks noGrp="1"/>
          </p:cNvSpPr>
          <p:nvPr>
            <p:ph type="sldNum" sz="quarter" idx="10"/>
          </p:nvPr>
        </p:nvSpPr>
        <p:spPr>
          <a:xfrm>
            <a:off x="8732520" y="6111360"/>
            <a:ext cx="1340280" cy="180000"/>
          </a:xfrm>
        </p:spPr>
        <p:txBody>
          <a:bodyPr/>
          <a:lstStyle/>
          <a:p>
            <a:pPr lvl="0"/>
            <a:fld id="{CD6444BE-AC1C-4269-8FFB-8AF544A76C8F}" type="slidenum">
              <a:t>‹#›</a:t>
            </a:fld>
            <a:r>
              <a:rPr lang="et-EE"/>
              <a:t> /</a:t>
            </a:r>
          </a:p>
        </p:txBody>
      </p:sp>
    </p:spTree>
    <p:extLst>
      <p:ext uri="{BB962C8B-B14F-4D97-AF65-F5344CB8AC3E}">
        <p14:creationId xmlns:p14="http://schemas.microsoft.com/office/powerpoint/2010/main" val="12351120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876A99E-77A7-4D9B-9FC6-6B1705ADBB1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7909C5E-41DA-4CDE-92B7-1D837033F663}"/>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7FA72B9-0A48-4D80-BB7E-3A8C519D4B6A}"/>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BEFD50AD-872E-47C5-9363-FB799827284C}"/>
              </a:ext>
            </a:extLst>
          </p:cNvPr>
          <p:cNvSpPr>
            <a:spLocks noGrp="1"/>
          </p:cNvSpPr>
          <p:nvPr>
            <p:ph type="sldNum" sz="quarter" idx="10"/>
          </p:nvPr>
        </p:nvSpPr>
        <p:spPr>
          <a:xfrm>
            <a:off x="8732520" y="6111360"/>
            <a:ext cx="1340280" cy="180000"/>
          </a:xfrm>
        </p:spPr>
        <p:txBody>
          <a:bodyPr/>
          <a:lstStyle/>
          <a:p>
            <a:pPr lvl="0"/>
            <a:fld id="{F22A62C6-8013-49D4-80AD-7917027AC91D}" type="slidenum">
              <a:t>‹#›</a:t>
            </a:fld>
            <a:r>
              <a:rPr lang="et-EE"/>
              <a:t> /</a:t>
            </a:r>
          </a:p>
        </p:txBody>
      </p:sp>
    </p:spTree>
    <p:extLst>
      <p:ext uri="{BB962C8B-B14F-4D97-AF65-F5344CB8AC3E}">
        <p14:creationId xmlns:p14="http://schemas.microsoft.com/office/powerpoint/2010/main" val="335378764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4EF633D8-E98D-4DAF-A0C6-B167DF75CF4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D947A18-473B-477E-A7EF-BDC23A7CAFE9}"/>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43612FC-6B81-4860-AAA0-85BE8285D223}"/>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037849E-EC15-4BE2-BCBE-15D5606FDD79}"/>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A0582E2A-E795-495D-B21D-CE5F7FD8C9CD}"/>
              </a:ext>
            </a:extLst>
          </p:cNvPr>
          <p:cNvSpPr>
            <a:spLocks noGrp="1"/>
          </p:cNvSpPr>
          <p:nvPr>
            <p:ph type="sldNum" sz="quarter" idx="10"/>
          </p:nvPr>
        </p:nvSpPr>
        <p:spPr>
          <a:xfrm>
            <a:off x="8732520" y="6111360"/>
            <a:ext cx="1340280" cy="180000"/>
          </a:xfrm>
        </p:spPr>
        <p:txBody>
          <a:bodyPr/>
          <a:lstStyle/>
          <a:p>
            <a:pPr lvl="0"/>
            <a:fld id="{E08AF6AC-1CC8-47C2-A356-4FA3657F451E}" type="slidenum">
              <a:t>‹#›</a:t>
            </a:fld>
            <a:r>
              <a:rPr lang="et-EE"/>
              <a:t> /</a:t>
            </a:r>
          </a:p>
        </p:txBody>
      </p:sp>
    </p:spTree>
    <p:extLst>
      <p:ext uri="{BB962C8B-B14F-4D97-AF65-F5344CB8AC3E}">
        <p14:creationId xmlns:p14="http://schemas.microsoft.com/office/powerpoint/2010/main" val="3386108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B5AFEB88-4505-45F5-87B1-8AC0F1F8912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622E020-4901-47C2-9668-646177C5348D}"/>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A15F75DD-8402-4050-837A-F09A96B7442E}"/>
              </a:ext>
            </a:extLst>
          </p:cNvPr>
          <p:cNvSpPr>
            <a:spLocks noGrp="1"/>
          </p:cNvSpPr>
          <p:nvPr>
            <p:ph type="sldNum" sz="quarter" idx="10"/>
          </p:nvPr>
        </p:nvSpPr>
        <p:spPr>
          <a:xfrm>
            <a:off x="8732520" y="6111360"/>
            <a:ext cx="1340280" cy="180000"/>
          </a:xfrm>
        </p:spPr>
        <p:txBody>
          <a:bodyPr/>
          <a:lstStyle/>
          <a:p>
            <a:pPr lvl="0"/>
            <a:fld id="{06F71C25-BB7C-45FB-969F-EBE765B49175}" type="slidenum">
              <a:t>‹#›</a:t>
            </a:fld>
            <a:r>
              <a:rPr lang="et-EE"/>
              <a:t> /</a:t>
            </a:r>
          </a:p>
        </p:txBody>
      </p:sp>
    </p:spTree>
    <p:extLst>
      <p:ext uri="{BB962C8B-B14F-4D97-AF65-F5344CB8AC3E}">
        <p14:creationId xmlns:p14="http://schemas.microsoft.com/office/powerpoint/2010/main" val="386350423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5DD02344-3C58-4DE5-A423-4F5CEB65DAD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C33CE3F7-6DE7-4FFF-A433-C4D592CC2152}"/>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6B84EFE-0094-4CB4-8B5D-576CA6CF9533}"/>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779C1C40-6D32-4411-AAD9-AB889FFDD4A6}"/>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4920D6A-3DBD-4F99-8C92-ADFA0D405581}"/>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6794EAE-C80E-457C-810E-CFC4B535AB20}"/>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CC9714D4-3218-4FE6-B1BB-F3DC9D296A2D}"/>
              </a:ext>
            </a:extLst>
          </p:cNvPr>
          <p:cNvSpPr>
            <a:spLocks noGrp="1"/>
          </p:cNvSpPr>
          <p:nvPr>
            <p:ph type="sldNum" sz="quarter" idx="10"/>
          </p:nvPr>
        </p:nvSpPr>
        <p:spPr>
          <a:xfrm>
            <a:off x="8732520" y="6111360"/>
            <a:ext cx="1340280" cy="180000"/>
          </a:xfrm>
        </p:spPr>
        <p:txBody>
          <a:bodyPr/>
          <a:lstStyle/>
          <a:p>
            <a:pPr lvl="0"/>
            <a:fld id="{547DF336-E32A-4417-B2D6-0F74076124BD}" type="slidenum">
              <a:t>‹#›</a:t>
            </a:fld>
            <a:r>
              <a:rPr lang="et-EE"/>
              <a:t> /</a:t>
            </a:r>
          </a:p>
        </p:txBody>
      </p:sp>
    </p:spTree>
    <p:extLst>
      <p:ext uri="{BB962C8B-B14F-4D97-AF65-F5344CB8AC3E}">
        <p14:creationId xmlns:p14="http://schemas.microsoft.com/office/powerpoint/2010/main" val="227790345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EFAF591A-2927-4483-B183-EC5EEB911BB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18076EA-135C-4104-B161-5AA1047736C7}"/>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DD819F08-E0D7-4234-B4B9-8FF68D470598}"/>
              </a:ext>
            </a:extLst>
          </p:cNvPr>
          <p:cNvSpPr>
            <a:spLocks noGrp="1"/>
          </p:cNvSpPr>
          <p:nvPr>
            <p:ph type="sldNum" sz="quarter" idx="10"/>
          </p:nvPr>
        </p:nvSpPr>
        <p:spPr>
          <a:xfrm>
            <a:off x="8732520" y="6111360"/>
            <a:ext cx="1340280" cy="180000"/>
          </a:xfrm>
        </p:spPr>
        <p:txBody>
          <a:bodyPr/>
          <a:lstStyle/>
          <a:p>
            <a:pPr lvl="0"/>
            <a:fld id="{274D2491-30E5-4D4C-9186-774BA7B8BDBE}" type="slidenum">
              <a:t>‹#›</a:t>
            </a:fld>
            <a:r>
              <a:rPr lang="et-EE"/>
              <a:t> /</a:t>
            </a:r>
          </a:p>
        </p:txBody>
      </p:sp>
    </p:spTree>
    <p:extLst>
      <p:ext uri="{BB962C8B-B14F-4D97-AF65-F5344CB8AC3E}">
        <p14:creationId xmlns:p14="http://schemas.microsoft.com/office/powerpoint/2010/main" val="37368952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AB60139A-F2EA-4702-B5E6-EAB40AB0AD0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C55C9FCF-F130-40FD-A7D5-1161A49F25F0}"/>
              </a:ext>
            </a:extLst>
          </p:cNvPr>
          <p:cNvSpPr>
            <a:spLocks noGrp="1"/>
          </p:cNvSpPr>
          <p:nvPr>
            <p:ph type="sldNum" sz="quarter" idx="10"/>
          </p:nvPr>
        </p:nvSpPr>
        <p:spPr>
          <a:xfrm>
            <a:off x="8732520" y="6111360"/>
            <a:ext cx="1340280" cy="180000"/>
          </a:xfrm>
        </p:spPr>
        <p:txBody>
          <a:bodyPr/>
          <a:lstStyle/>
          <a:p>
            <a:pPr lvl="0"/>
            <a:fld id="{B2E8387C-4DB0-4FE2-A146-3432B00EDF6D}" type="slidenum">
              <a:t>‹#›</a:t>
            </a:fld>
            <a:r>
              <a:rPr lang="et-EE"/>
              <a:t> /</a:t>
            </a:r>
          </a:p>
        </p:txBody>
      </p:sp>
    </p:spTree>
    <p:extLst>
      <p:ext uri="{BB962C8B-B14F-4D97-AF65-F5344CB8AC3E}">
        <p14:creationId xmlns:p14="http://schemas.microsoft.com/office/powerpoint/2010/main" val="32189600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0C7F89F3-ADC0-4F48-A258-E65497AD0F0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91A7B07B-7A8B-47BF-973E-030C4CC7D4CB}"/>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0AF711F-CE10-417E-A758-2AB71C84AA72}"/>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2964C7D-8413-492B-90EF-1C2F075787EA}"/>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530CE763-4195-4481-A76B-2181D5ED2DD2}"/>
              </a:ext>
            </a:extLst>
          </p:cNvPr>
          <p:cNvSpPr>
            <a:spLocks noGrp="1"/>
          </p:cNvSpPr>
          <p:nvPr>
            <p:ph type="sldNum" sz="quarter" idx="10"/>
          </p:nvPr>
        </p:nvSpPr>
        <p:spPr>
          <a:xfrm>
            <a:off x="8732520" y="6111360"/>
            <a:ext cx="1340280" cy="180000"/>
          </a:xfrm>
        </p:spPr>
        <p:txBody>
          <a:bodyPr/>
          <a:lstStyle/>
          <a:p>
            <a:pPr lvl="0"/>
            <a:fld id="{BC41356F-4D6B-497B-B33E-94D0EE4D4153}" type="slidenum">
              <a:t>‹#›</a:t>
            </a:fld>
            <a:r>
              <a:rPr lang="et-EE"/>
              <a:t> /</a:t>
            </a:r>
          </a:p>
        </p:txBody>
      </p:sp>
    </p:spTree>
    <p:extLst>
      <p:ext uri="{BB962C8B-B14F-4D97-AF65-F5344CB8AC3E}">
        <p14:creationId xmlns:p14="http://schemas.microsoft.com/office/powerpoint/2010/main" val="121951953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BA9A9F2D-31D4-42C5-8BF1-060EED5D3AC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D4103A3D-3524-4D64-917B-97692F34D414}"/>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2AC3229-1C0B-4269-9E79-3202BC0AB6B0}"/>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298681C-B44E-4F2A-A885-AC6ECB9E518B}"/>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1B99C637-F91C-4A0C-A8FF-C6EBEAD7CA56}"/>
              </a:ext>
            </a:extLst>
          </p:cNvPr>
          <p:cNvSpPr>
            <a:spLocks noGrp="1"/>
          </p:cNvSpPr>
          <p:nvPr>
            <p:ph type="sldNum" sz="quarter" idx="10"/>
          </p:nvPr>
        </p:nvSpPr>
        <p:spPr>
          <a:xfrm>
            <a:off x="8732520" y="6111360"/>
            <a:ext cx="1340280" cy="180000"/>
          </a:xfrm>
        </p:spPr>
        <p:txBody>
          <a:bodyPr/>
          <a:lstStyle/>
          <a:p>
            <a:pPr lvl="0"/>
            <a:fld id="{B3C12A15-7E3C-4F4A-A8E8-573B66053E67}" type="slidenum">
              <a:t>‹#›</a:t>
            </a:fld>
            <a:r>
              <a:rPr lang="et-EE"/>
              <a:t> /</a:t>
            </a:r>
          </a:p>
        </p:txBody>
      </p:sp>
    </p:spTree>
    <p:extLst>
      <p:ext uri="{BB962C8B-B14F-4D97-AF65-F5344CB8AC3E}">
        <p14:creationId xmlns:p14="http://schemas.microsoft.com/office/powerpoint/2010/main" val="103964003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5E3D38BE-550F-49DB-959E-22061D518D0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34AB9777-F96E-43F4-86F6-521B3D29519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52DBFE1-FE4D-46E0-8499-DBBAB5696D8D}"/>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FF8B58AD-757D-4A97-BC6C-574BAAEDBCCF}"/>
              </a:ext>
            </a:extLst>
          </p:cNvPr>
          <p:cNvSpPr>
            <a:spLocks noGrp="1"/>
          </p:cNvSpPr>
          <p:nvPr>
            <p:ph type="sldNum" sz="quarter" idx="10"/>
          </p:nvPr>
        </p:nvSpPr>
        <p:spPr>
          <a:xfrm>
            <a:off x="8732520" y="6111360"/>
            <a:ext cx="1340280" cy="180000"/>
          </a:xfrm>
        </p:spPr>
        <p:txBody>
          <a:bodyPr/>
          <a:lstStyle/>
          <a:p>
            <a:pPr lvl="0"/>
            <a:fld id="{A461F665-E34F-42DD-A806-DD7098A686A9}" type="slidenum">
              <a:t>‹#›</a:t>
            </a:fld>
            <a:r>
              <a:rPr lang="et-EE"/>
              <a:t> /</a:t>
            </a:r>
          </a:p>
        </p:txBody>
      </p:sp>
    </p:spTree>
    <p:extLst>
      <p:ext uri="{BB962C8B-B14F-4D97-AF65-F5344CB8AC3E}">
        <p14:creationId xmlns:p14="http://schemas.microsoft.com/office/powerpoint/2010/main" val="275028838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84A23325-6C5E-45CB-8C2D-7534C3A26E1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AFC62D33-25A6-4906-9098-23B9A45346A3}"/>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F643B76-6815-4160-80E8-349A220F8D55}"/>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0582C828-EFC6-4AC7-920E-67570732476B}"/>
              </a:ext>
            </a:extLst>
          </p:cNvPr>
          <p:cNvSpPr>
            <a:spLocks noGrp="1"/>
          </p:cNvSpPr>
          <p:nvPr>
            <p:ph type="sldNum" sz="quarter" idx="10"/>
          </p:nvPr>
        </p:nvSpPr>
        <p:spPr>
          <a:xfrm>
            <a:off x="8732520" y="6111360"/>
            <a:ext cx="1340280" cy="180000"/>
          </a:xfrm>
        </p:spPr>
        <p:txBody>
          <a:bodyPr/>
          <a:lstStyle/>
          <a:p>
            <a:pPr lvl="0"/>
            <a:fld id="{8E95159C-7990-4919-B69E-CB98EC903EA9}" type="slidenum">
              <a:t>‹#›</a:t>
            </a:fld>
            <a:r>
              <a:rPr lang="et-EE"/>
              <a:t> /</a:t>
            </a:r>
          </a:p>
        </p:txBody>
      </p:sp>
    </p:spTree>
    <p:extLst>
      <p:ext uri="{BB962C8B-B14F-4D97-AF65-F5344CB8AC3E}">
        <p14:creationId xmlns:p14="http://schemas.microsoft.com/office/powerpoint/2010/main" val="26088174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8E087A6C-011C-4866-A752-D3BE87A73AD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BD7A7092-455E-404D-93D1-A0391B9BB3A3}"/>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62ADB37-F283-4DA8-ADD8-ED2E2FA30E61}"/>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143B3CE4-FBB3-4190-BAD9-19A7BC15B545}"/>
              </a:ext>
            </a:extLst>
          </p:cNvPr>
          <p:cNvSpPr>
            <a:spLocks noGrp="1"/>
          </p:cNvSpPr>
          <p:nvPr>
            <p:ph type="sldNum" sz="quarter" idx="10"/>
          </p:nvPr>
        </p:nvSpPr>
        <p:spPr>
          <a:xfrm>
            <a:off x="8732520" y="6111360"/>
            <a:ext cx="1340280" cy="180000"/>
          </a:xfrm>
        </p:spPr>
        <p:txBody>
          <a:bodyPr/>
          <a:lstStyle/>
          <a:p>
            <a:pPr lvl="0"/>
            <a:fld id="{08941EE3-C82A-4703-B2D1-1322F8B0D2A0}" type="slidenum">
              <a:t>‹#›</a:t>
            </a:fld>
            <a:r>
              <a:rPr lang="et-EE"/>
              <a:t> /</a:t>
            </a:r>
          </a:p>
        </p:txBody>
      </p:sp>
    </p:spTree>
    <p:extLst>
      <p:ext uri="{BB962C8B-B14F-4D97-AF65-F5344CB8AC3E}">
        <p14:creationId xmlns:p14="http://schemas.microsoft.com/office/powerpoint/2010/main" val="401503278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206B499-3A30-4137-ABC5-612735C35CC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1AE899D-0716-488B-9FC9-1A54598575F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4851DB4-00E6-4E01-851A-58D76111A006}"/>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06B296D6-7B57-4D59-B398-1FB6437EC044}"/>
              </a:ext>
            </a:extLst>
          </p:cNvPr>
          <p:cNvSpPr>
            <a:spLocks noGrp="1"/>
          </p:cNvSpPr>
          <p:nvPr>
            <p:ph type="sldNum" sz="quarter" idx="10"/>
          </p:nvPr>
        </p:nvSpPr>
        <p:spPr>
          <a:xfrm>
            <a:off x="8732520" y="6111360"/>
            <a:ext cx="1340280" cy="180000"/>
          </a:xfrm>
        </p:spPr>
        <p:txBody>
          <a:bodyPr/>
          <a:lstStyle/>
          <a:p>
            <a:pPr lvl="0"/>
            <a:fld id="{BD51C0F1-DDFE-4F4D-9099-3BA719062A51}" type="slidenum">
              <a:t>‹#›</a:t>
            </a:fld>
            <a:r>
              <a:rPr lang="et-EE"/>
              <a:t> /</a:t>
            </a:r>
          </a:p>
        </p:txBody>
      </p:sp>
    </p:spTree>
    <p:extLst>
      <p:ext uri="{BB962C8B-B14F-4D97-AF65-F5344CB8AC3E}">
        <p14:creationId xmlns:p14="http://schemas.microsoft.com/office/powerpoint/2010/main" val="15198265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612D9FC-0CCF-47EF-A7DD-5F695768B43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54077A75-CB4C-4C47-8F62-7616A637AD92}"/>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54B7243-5EC4-49C2-AA08-97B9EAB25CBB}"/>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170760B5-1AEB-4B67-954D-68183200C3FD}"/>
              </a:ext>
            </a:extLst>
          </p:cNvPr>
          <p:cNvSpPr>
            <a:spLocks noGrp="1"/>
          </p:cNvSpPr>
          <p:nvPr>
            <p:ph type="sldNum" sz="quarter" idx="10"/>
          </p:nvPr>
        </p:nvSpPr>
        <p:spPr>
          <a:xfrm>
            <a:off x="8732520" y="6111360"/>
            <a:ext cx="1340280" cy="180000"/>
          </a:xfrm>
        </p:spPr>
        <p:txBody>
          <a:bodyPr/>
          <a:lstStyle/>
          <a:p>
            <a:pPr lvl="0"/>
            <a:fld id="{A0CD3EB4-BD24-4DB2-8A4D-0AA4CA8DACA6}" type="slidenum">
              <a:t>‹#›</a:t>
            </a:fld>
            <a:r>
              <a:rPr lang="et-EE"/>
              <a:t> /</a:t>
            </a:r>
          </a:p>
        </p:txBody>
      </p:sp>
    </p:spTree>
    <p:extLst>
      <p:ext uri="{BB962C8B-B14F-4D97-AF65-F5344CB8AC3E}">
        <p14:creationId xmlns:p14="http://schemas.microsoft.com/office/powerpoint/2010/main" val="2028579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344862CE-491B-4DDB-BB69-392F7385735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ACD35D60-AD01-4F58-9E10-2C0A5D486208}"/>
              </a:ext>
            </a:extLst>
          </p:cNvPr>
          <p:cNvSpPr>
            <a:spLocks noGrp="1"/>
          </p:cNvSpPr>
          <p:nvPr>
            <p:ph type="sldNum" sz="quarter" idx="10"/>
          </p:nvPr>
        </p:nvSpPr>
        <p:spPr>
          <a:xfrm>
            <a:off x="8732520" y="6111360"/>
            <a:ext cx="1340280" cy="180000"/>
          </a:xfrm>
        </p:spPr>
        <p:txBody>
          <a:bodyPr/>
          <a:lstStyle/>
          <a:p>
            <a:pPr lvl="0"/>
            <a:fld id="{6E0C2E40-1D11-49B8-8758-5AD5C7ECD1FD}" type="slidenum">
              <a:t>‹#›</a:t>
            </a:fld>
            <a:r>
              <a:rPr lang="et-EE"/>
              <a:t> /</a:t>
            </a:r>
          </a:p>
        </p:txBody>
      </p:sp>
    </p:spTree>
    <p:extLst>
      <p:ext uri="{BB962C8B-B14F-4D97-AF65-F5344CB8AC3E}">
        <p14:creationId xmlns:p14="http://schemas.microsoft.com/office/powerpoint/2010/main" val="36716086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8D4906B4-263C-41F6-B54D-8AF7EDA45DB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ED5A298-BB9C-4D29-BC5C-8B51B4A4331C}"/>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F36D87-4F30-4525-87C5-EAEDB4DF6AFC}"/>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B8F121C-24A0-4653-BA91-5EE25EA8D3D3}"/>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C8A8155B-E201-427D-9380-C36E41CF98FD}"/>
              </a:ext>
            </a:extLst>
          </p:cNvPr>
          <p:cNvSpPr>
            <a:spLocks noGrp="1"/>
          </p:cNvSpPr>
          <p:nvPr>
            <p:ph type="sldNum" sz="quarter" idx="10"/>
          </p:nvPr>
        </p:nvSpPr>
        <p:spPr>
          <a:xfrm>
            <a:off x="8732520" y="6111360"/>
            <a:ext cx="1340280" cy="180000"/>
          </a:xfrm>
        </p:spPr>
        <p:txBody>
          <a:bodyPr/>
          <a:lstStyle/>
          <a:p>
            <a:pPr lvl="0"/>
            <a:fld id="{D0D6A003-3B4A-4680-97CF-0D7DBA8739B7}" type="slidenum">
              <a:t>‹#›</a:t>
            </a:fld>
            <a:r>
              <a:rPr lang="et-EE"/>
              <a:t> /</a:t>
            </a:r>
          </a:p>
        </p:txBody>
      </p:sp>
    </p:spTree>
    <p:extLst>
      <p:ext uri="{BB962C8B-B14F-4D97-AF65-F5344CB8AC3E}">
        <p14:creationId xmlns:p14="http://schemas.microsoft.com/office/powerpoint/2010/main" val="4529969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8120434F-C942-401E-8705-056A3065D84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41D5EED5-0468-4C3E-985A-7CD813F1D4A2}"/>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ECFF87C-22EE-4C71-9F58-82E96F334086}"/>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10D50D42-6E80-4CB8-B38F-9D91707B1F8C}"/>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7D870A6-1680-4DAB-A584-255E398CBCA0}"/>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A7C44FA2-5E43-411C-89F9-AED11AA5AC90}"/>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5E74C906-D952-4B79-97BF-F44A31578BF2}"/>
              </a:ext>
            </a:extLst>
          </p:cNvPr>
          <p:cNvSpPr>
            <a:spLocks noGrp="1"/>
          </p:cNvSpPr>
          <p:nvPr>
            <p:ph type="sldNum" sz="quarter" idx="10"/>
          </p:nvPr>
        </p:nvSpPr>
        <p:spPr>
          <a:xfrm>
            <a:off x="8732520" y="6111360"/>
            <a:ext cx="1340280" cy="180000"/>
          </a:xfrm>
        </p:spPr>
        <p:txBody>
          <a:bodyPr/>
          <a:lstStyle/>
          <a:p>
            <a:pPr lvl="0"/>
            <a:fld id="{1A2D8CEB-2408-4C1D-A999-DE7AC5A4D57B}" type="slidenum">
              <a:t>‹#›</a:t>
            </a:fld>
            <a:r>
              <a:rPr lang="et-EE"/>
              <a:t> /</a:t>
            </a:r>
          </a:p>
        </p:txBody>
      </p:sp>
    </p:spTree>
    <p:extLst>
      <p:ext uri="{BB962C8B-B14F-4D97-AF65-F5344CB8AC3E}">
        <p14:creationId xmlns:p14="http://schemas.microsoft.com/office/powerpoint/2010/main" val="306747523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8AF27BC4-8532-4C81-8A72-0CDF3279530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9F659204-3BF1-42B7-A69A-8AFFA7D3668D}"/>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FAA5747C-8958-467E-A1D7-DCE533DCB681}"/>
              </a:ext>
            </a:extLst>
          </p:cNvPr>
          <p:cNvSpPr>
            <a:spLocks noGrp="1"/>
          </p:cNvSpPr>
          <p:nvPr>
            <p:ph type="sldNum" sz="quarter" idx="10"/>
          </p:nvPr>
        </p:nvSpPr>
        <p:spPr>
          <a:xfrm>
            <a:off x="8732520" y="6111360"/>
            <a:ext cx="1340280" cy="180000"/>
          </a:xfrm>
        </p:spPr>
        <p:txBody>
          <a:bodyPr/>
          <a:lstStyle/>
          <a:p>
            <a:pPr lvl="0"/>
            <a:fld id="{479BDF09-7FEB-4C84-A0E6-DC8472A7E5AB}" type="slidenum">
              <a:t>‹#›</a:t>
            </a:fld>
            <a:r>
              <a:rPr lang="et-EE"/>
              <a:t> /</a:t>
            </a:r>
          </a:p>
        </p:txBody>
      </p:sp>
    </p:spTree>
    <p:extLst>
      <p:ext uri="{BB962C8B-B14F-4D97-AF65-F5344CB8AC3E}">
        <p14:creationId xmlns:p14="http://schemas.microsoft.com/office/powerpoint/2010/main" val="220462748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B41A3311-E3B5-4642-8450-4B77847CBEF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C56512D1-EA89-4D48-84D7-35DE6219DB24}"/>
              </a:ext>
            </a:extLst>
          </p:cNvPr>
          <p:cNvSpPr>
            <a:spLocks noGrp="1"/>
          </p:cNvSpPr>
          <p:nvPr>
            <p:ph type="sldNum" sz="quarter" idx="10"/>
          </p:nvPr>
        </p:nvSpPr>
        <p:spPr>
          <a:xfrm>
            <a:off x="8732520" y="6111360"/>
            <a:ext cx="1340280" cy="180000"/>
          </a:xfrm>
        </p:spPr>
        <p:txBody>
          <a:bodyPr/>
          <a:lstStyle/>
          <a:p>
            <a:pPr lvl="0"/>
            <a:fld id="{C1E9C65F-5F75-4BC8-8D09-5E7BF41B32B0}" type="slidenum">
              <a:t>‹#›</a:t>
            </a:fld>
            <a:r>
              <a:rPr lang="et-EE"/>
              <a:t> /</a:t>
            </a:r>
          </a:p>
        </p:txBody>
      </p:sp>
    </p:spTree>
    <p:extLst>
      <p:ext uri="{BB962C8B-B14F-4D97-AF65-F5344CB8AC3E}">
        <p14:creationId xmlns:p14="http://schemas.microsoft.com/office/powerpoint/2010/main" val="31075424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14385D34-B667-42FC-B052-42A792C704B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4E861074-8F1B-42F5-836D-11FD25BD42B6}"/>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9ADEDD0-2F22-4567-941B-F636E1D18456}"/>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A23EB31-326F-41B0-A1F8-30A914D4FAA1}"/>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ECD44C5D-CC36-4BF4-91D0-A136E94107D8}"/>
              </a:ext>
            </a:extLst>
          </p:cNvPr>
          <p:cNvSpPr>
            <a:spLocks noGrp="1"/>
          </p:cNvSpPr>
          <p:nvPr>
            <p:ph type="sldNum" sz="quarter" idx="10"/>
          </p:nvPr>
        </p:nvSpPr>
        <p:spPr>
          <a:xfrm>
            <a:off x="8732520" y="6111360"/>
            <a:ext cx="1340280" cy="180000"/>
          </a:xfrm>
        </p:spPr>
        <p:txBody>
          <a:bodyPr/>
          <a:lstStyle/>
          <a:p>
            <a:pPr lvl="0"/>
            <a:fld id="{794D7CB6-A7B4-400F-AC77-EC612AB14B22}" type="slidenum">
              <a:t>‹#›</a:t>
            </a:fld>
            <a:r>
              <a:rPr lang="et-EE"/>
              <a:t> /</a:t>
            </a:r>
          </a:p>
        </p:txBody>
      </p:sp>
    </p:spTree>
    <p:extLst>
      <p:ext uri="{BB962C8B-B14F-4D97-AF65-F5344CB8AC3E}">
        <p14:creationId xmlns:p14="http://schemas.microsoft.com/office/powerpoint/2010/main" val="293904957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B53BC5CC-AD45-4D7B-A058-B8BCD5DF978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DD448890-A23E-4B96-8EDA-BE9AD1EA6A3B}"/>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13BEA14-4372-46D7-BF07-7FA17461D9AE}"/>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773C48F-EFA3-4F21-8C3B-00EF5CBCF049}"/>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FDC0B005-5189-4171-AA03-30FDFA934AF5}"/>
              </a:ext>
            </a:extLst>
          </p:cNvPr>
          <p:cNvSpPr>
            <a:spLocks noGrp="1"/>
          </p:cNvSpPr>
          <p:nvPr>
            <p:ph type="sldNum" sz="quarter" idx="10"/>
          </p:nvPr>
        </p:nvSpPr>
        <p:spPr>
          <a:xfrm>
            <a:off x="8732520" y="6111360"/>
            <a:ext cx="1340280" cy="180000"/>
          </a:xfrm>
        </p:spPr>
        <p:txBody>
          <a:bodyPr/>
          <a:lstStyle/>
          <a:p>
            <a:pPr lvl="0"/>
            <a:fld id="{9A31CAD3-E501-43CF-BCA7-347E94983977}" type="slidenum">
              <a:t>‹#›</a:t>
            </a:fld>
            <a:r>
              <a:rPr lang="et-EE"/>
              <a:t> /</a:t>
            </a:r>
          </a:p>
        </p:txBody>
      </p:sp>
    </p:spTree>
    <p:extLst>
      <p:ext uri="{BB962C8B-B14F-4D97-AF65-F5344CB8AC3E}">
        <p14:creationId xmlns:p14="http://schemas.microsoft.com/office/powerpoint/2010/main" val="428494644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47A3ED89-6F0D-4C63-B003-975A969CD0C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FD8BC30C-2C4E-41AE-AEDF-75BC9FB6AB09}"/>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C8018CB-3250-4A59-8408-7384E904A25F}"/>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1ED5D742-8405-4E74-AF06-193FFC38A9FC}"/>
              </a:ext>
            </a:extLst>
          </p:cNvPr>
          <p:cNvSpPr>
            <a:spLocks noGrp="1"/>
          </p:cNvSpPr>
          <p:nvPr>
            <p:ph type="sldNum" sz="quarter" idx="10"/>
          </p:nvPr>
        </p:nvSpPr>
        <p:spPr>
          <a:xfrm>
            <a:off x="8732520" y="6111360"/>
            <a:ext cx="1340280" cy="180000"/>
          </a:xfrm>
        </p:spPr>
        <p:txBody>
          <a:bodyPr/>
          <a:lstStyle/>
          <a:p>
            <a:pPr lvl="0"/>
            <a:fld id="{1A187C9C-1B6E-481C-8B7A-5A5BBA9B21C7}" type="slidenum">
              <a:t>‹#›</a:t>
            </a:fld>
            <a:r>
              <a:rPr lang="et-EE"/>
              <a:t> /</a:t>
            </a:r>
          </a:p>
        </p:txBody>
      </p:sp>
    </p:spTree>
    <p:extLst>
      <p:ext uri="{BB962C8B-B14F-4D97-AF65-F5344CB8AC3E}">
        <p14:creationId xmlns:p14="http://schemas.microsoft.com/office/powerpoint/2010/main" val="283963716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43BEA02C-83B2-420C-943A-8059B98AF8A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454738EB-9FF8-46D2-9435-5BCF7B8CEFA0}"/>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1BCA51C-CADC-45F2-9C06-E2376AFA71C9}"/>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DE99D1E3-B9D2-466A-AC53-B18D1840CC3E}"/>
              </a:ext>
            </a:extLst>
          </p:cNvPr>
          <p:cNvSpPr>
            <a:spLocks noGrp="1"/>
          </p:cNvSpPr>
          <p:nvPr>
            <p:ph type="sldNum" sz="quarter" idx="10"/>
          </p:nvPr>
        </p:nvSpPr>
        <p:spPr>
          <a:xfrm>
            <a:off x="8732520" y="6111360"/>
            <a:ext cx="1340280" cy="180000"/>
          </a:xfrm>
        </p:spPr>
        <p:txBody>
          <a:bodyPr/>
          <a:lstStyle/>
          <a:p>
            <a:pPr lvl="0"/>
            <a:fld id="{F988D398-C7C0-4942-A987-EEA731179CDD}" type="slidenum">
              <a:t>‹#›</a:t>
            </a:fld>
            <a:r>
              <a:rPr lang="et-EE"/>
              <a:t> /</a:t>
            </a:r>
          </a:p>
        </p:txBody>
      </p:sp>
    </p:spTree>
    <p:extLst>
      <p:ext uri="{BB962C8B-B14F-4D97-AF65-F5344CB8AC3E}">
        <p14:creationId xmlns:p14="http://schemas.microsoft.com/office/powerpoint/2010/main" val="265812420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12A99C7-41B8-45EF-BEFF-E815A7B79DC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71D5378-F2B0-4C62-9386-BCA777231E9F}"/>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3696E3-CFEF-4AE1-8A25-6F5937425B10}"/>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7904DB84-39C0-492C-9DE6-4B10643246FA}"/>
              </a:ext>
            </a:extLst>
          </p:cNvPr>
          <p:cNvSpPr>
            <a:spLocks noGrp="1"/>
          </p:cNvSpPr>
          <p:nvPr>
            <p:ph type="sldNum" sz="quarter" idx="10"/>
          </p:nvPr>
        </p:nvSpPr>
        <p:spPr>
          <a:xfrm>
            <a:off x="8732520" y="6111360"/>
            <a:ext cx="1340280" cy="180000"/>
          </a:xfrm>
        </p:spPr>
        <p:txBody>
          <a:bodyPr/>
          <a:lstStyle/>
          <a:p>
            <a:pPr lvl="0"/>
            <a:fld id="{C8080E19-619D-4182-BFDC-B8B200952B95}" type="slidenum">
              <a:t>‹#›</a:t>
            </a:fld>
            <a:r>
              <a:rPr lang="et-EE"/>
              <a:t> /</a:t>
            </a:r>
          </a:p>
        </p:txBody>
      </p:sp>
    </p:spTree>
    <p:extLst>
      <p:ext uri="{BB962C8B-B14F-4D97-AF65-F5344CB8AC3E}">
        <p14:creationId xmlns:p14="http://schemas.microsoft.com/office/powerpoint/2010/main" val="29978354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B1425FC-19B6-49EA-93CA-887030CBE08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F3F78A8-A92E-4D5F-BD42-5006C395FA5E}"/>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E058A4-37DC-4525-A62F-636D81E462DD}"/>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368951C2-2CDD-4A2C-8484-9C7A252C813B}"/>
              </a:ext>
            </a:extLst>
          </p:cNvPr>
          <p:cNvSpPr>
            <a:spLocks noGrp="1"/>
          </p:cNvSpPr>
          <p:nvPr>
            <p:ph type="sldNum" sz="quarter" idx="10"/>
          </p:nvPr>
        </p:nvSpPr>
        <p:spPr>
          <a:xfrm>
            <a:off x="8732520" y="6111360"/>
            <a:ext cx="1340280" cy="180000"/>
          </a:xfrm>
        </p:spPr>
        <p:txBody>
          <a:bodyPr/>
          <a:lstStyle/>
          <a:p>
            <a:pPr lvl="0"/>
            <a:fld id="{C5E13469-1A15-46F1-8394-B22A877AB4A0}" type="slidenum">
              <a:t>‹#›</a:t>
            </a:fld>
            <a:r>
              <a:rPr lang="et-EE"/>
              <a:t> /</a:t>
            </a:r>
          </a:p>
        </p:txBody>
      </p:sp>
    </p:spTree>
    <p:extLst>
      <p:ext uri="{BB962C8B-B14F-4D97-AF65-F5344CB8AC3E}">
        <p14:creationId xmlns:p14="http://schemas.microsoft.com/office/powerpoint/2010/main" val="1292108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3F687272-C1D3-427A-A0F4-EC3A5FAFCF77}"/>
              </a:ext>
            </a:extLst>
          </p:cNvPr>
          <p:cNvPicPr>
            <a:picLocks noChangeAspect="1"/>
          </p:cNvPicPr>
          <p:nvPr/>
        </p:nvPicPr>
        <p:blipFill>
          <a:blip r:embed="rId2">
            <a:lum/>
            <a:alphaModFix/>
          </a:blip>
          <a:srcRect l="1386" t="11827" b="14212"/>
          <a:stretch>
            <a:fillRect/>
          </a:stretch>
        </p:blipFill>
        <p:spPr>
          <a:xfrm>
            <a:off x="720" y="720"/>
            <a:ext cx="10079640" cy="6299640"/>
          </a:xfrm>
          <a:prstGeom prst="rect">
            <a:avLst/>
          </a:prstGeom>
          <a:noFill/>
          <a:ln>
            <a:noFill/>
          </a:ln>
        </p:spPr>
      </p:pic>
      <p:pic>
        <p:nvPicPr>
          <p:cNvPr id="6" name="Pilt 3">
            <a:extLst>
              <a:ext uri="{FF2B5EF4-FFF2-40B4-BE49-F238E27FC236}">
                <a16:creationId xmlns="" xmlns:a16="http://schemas.microsoft.com/office/drawing/2014/main" id="{DA03236B-7DD8-4630-842D-265C4F0246EC}"/>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sp>
        <p:nvSpPr>
          <p:cNvPr id="7" name="TextBox 6">
            <a:extLst>
              <a:ext uri="{FF2B5EF4-FFF2-40B4-BE49-F238E27FC236}">
                <a16:creationId xmlns="" xmlns:a16="http://schemas.microsoft.com/office/drawing/2014/main" id="{0986736B-64B6-41B1-BA5F-BF5AB5FAC0ED}"/>
              </a:ext>
            </a:extLst>
          </p:cNvPr>
          <p:cNvSpPr txBox="1"/>
          <p:nvPr/>
        </p:nvSpPr>
        <p:spPr>
          <a:xfrm>
            <a:off x="1191240" y="5793480"/>
            <a:ext cx="7521480" cy="51587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Käesoleva dokumendi paljundamine, edasiandmine ja/või muutmine on sätestatud ühega järgnevatest litsentsidest kasutaja valikul:</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GNU Vaba Dokumentatsiooni Litsentsi versioon 1.2 või uuem</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Creative Commonsi Autorile viitamine + Jagamine samadel tingimustel 4.0 litsents (CC BY-SA)</a:t>
            </a:r>
          </a:p>
        </p:txBody>
      </p:sp>
      <p:sp>
        <p:nvSpPr>
          <p:cNvPr id="2" name="Title 1">
            <a:extLst>
              <a:ext uri="{FF2B5EF4-FFF2-40B4-BE49-F238E27FC236}">
                <a16:creationId xmlns="" xmlns:a16="http://schemas.microsoft.com/office/drawing/2014/main" id="{36468AAD-6AE7-4F42-B88E-98078E855273}"/>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4850C95-8D93-4714-91A7-B6E9483D3EEF}"/>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8B3BE451-408F-4407-8CDD-2B207FD3A534}"/>
              </a:ext>
            </a:extLst>
          </p:cNvPr>
          <p:cNvSpPr>
            <a:spLocks noGrp="1"/>
          </p:cNvSpPr>
          <p:nvPr>
            <p:ph type="sldNum" sz="quarter" idx="10"/>
          </p:nvPr>
        </p:nvSpPr>
        <p:spPr>
          <a:xfrm>
            <a:off x="8589600" y="6103799"/>
            <a:ext cx="1484279" cy="182160"/>
          </a:xfrm>
        </p:spPr>
        <p:txBody>
          <a:bodyPr/>
          <a:lstStyle/>
          <a:p>
            <a:pPr lvl="0"/>
            <a:fld id="{7D03CFA8-128A-482B-A2A4-42965248F352}" type="slidenum">
              <a:t>‹#›</a:t>
            </a:fld>
            <a:r>
              <a:rPr lang="et-EE"/>
              <a:t> /</a:t>
            </a:r>
          </a:p>
        </p:txBody>
      </p:sp>
    </p:spTree>
    <p:extLst>
      <p:ext uri="{BB962C8B-B14F-4D97-AF65-F5344CB8AC3E}">
        <p14:creationId xmlns:p14="http://schemas.microsoft.com/office/powerpoint/2010/main" val="36256545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7B2A3375-3A9B-4C04-AD2E-85A253A83FD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DCA5F63A-26EB-4460-B3E3-D723169DC508}"/>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E5B37EE-D65B-411C-9BAB-88785E7688C2}"/>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2DD5740-B38D-4DBC-8390-2730D8C40541}"/>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BCEFE0B2-6DE6-4629-AF09-E6E5263AD431}"/>
              </a:ext>
            </a:extLst>
          </p:cNvPr>
          <p:cNvSpPr>
            <a:spLocks noGrp="1"/>
          </p:cNvSpPr>
          <p:nvPr>
            <p:ph type="sldNum" sz="quarter" idx="10"/>
          </p:nvPr>
        </p:nvSpPr>
        <p:spPr>
          <a:xfrm>
            <a:off x="8732520" y="6111360"/>
            <a:ext cx="1340280" cy="180000"/>
          </a:xfrm>
        </p:spPr>
        <p:txBody>
          <a:bodyPr/>
          <a:lstStyle/>
          <a:p>
            <a:pPr lvl="0"/>
            <a:fld id="{76CAE978-8570-49C5-B427-B84B53D42B92}" type="slidenum">
              <a:t>‹#›</a:t>
            </a:fld>
            <a:r>
              <a:rPr lang="et-EE"/>
              <a:t> /</a:t>
            </a:r>
          </a:p>
        </p:txBody>
      </p:sp>
    </p:spTree>
    <p:extLst>
      <p:ext uri="{BB962C8B-B14F-4D97-AF65-F5344CB8AC3E}">
        <p14:creationId xmlns:p14="http://schemas.microsoft.com/office/powerpoint/2010/main" val="36054725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00FF2B10-404D-44E2-AD00-F815ED14D74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11D0E1D6-38AF-4983-A4CF-C10E1DACD25A}"/>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57B7076-B5BF-47C0-85B3-41FA7AF4DBB9}"/>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2B48E919-B0BC-45FD-91E5-91C55CD5B8A6}"/>
              </a:ext>
            </a:extLst>
          </p:cNvPr>
          <p:cNvSpPr>
            <a:spLocks noGrp="1"/>
          </p:cNvSpPr>
          <p:nvPr>
            <p:ph type="sldNum" sz="quarter" idx="10"/>
          </p:nvPr>
        </p:nvSpPr>
        <p:spPr>
          <a:xfrm>
            <a:off x="8732520" y="6111360"/>
            <a:ext cx="1340280" cy="180000"/>
          </a:xfrm>
        </p:spPr>
        <p:txBody>
          <a:bodyPr/>
          <a:lstStyle/>
          <a:p>
            <a:pPr lvl="0"/>
            <a:fld id="{0965E72E-1D6D-4851-AC3C-132EAAD656AB}" type="slidenum">
              <a:t>‹#›</a:t>
            </a:fld>
            <a:r>
              <a:rPr lang="et-EE"/>
              <a:t> /</a:t>
            </a:r>
          </a:p>
        </p:txBody>
      </p:sp>
    </p:spTree>
    <p:extLst>
      <p:ext uri="{BB962C8B-B14F-4D97-AF65-F5344CB8AC3E}">
        <p14:creationId xmlns:p14="http://schemas.microsoft.com/office/powerpoint/2010/main" val="81727835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838CEC7A-70F7-4B33-A443-CC42051F384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47EF0D56-AC2A-424B-ABC4-184E91F7A054}"/>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8C300EF-F5BE-4EC2-9B73-9B62143B5B7D}"/>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7E6C63D-F858-4595-A26D-F1CD2C0105AA}"/>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7C8C3807-62D6-49AA-B8D1-7614157CAC86}"/>
              </a:ext>
            </a:extLst>
          </p:cNvPr>
          <p:cNvSpPr>
            <a:spLocks noGrp="1"/>
          </p:cNvSpPr>
          <p:nvPr>
            <p:ph type="sldNum" sz="quarter" idx="10"/>
          </p:nvPr>
        </p:nvSpPr>
        <p:spPr>
          <a:xfrm>
            <a:off x="8732520" y="6111360"/>
            <a:ext cx="1340280" cy="180000"/>
          </a:xfrm>
        </p:spPr>
        <p:txBody>
          <a:bodyPr/>
          <a:lstStyle/>
          <a:p>
            <a:pPr lvl="0"/>
            <a:fld id="{3E6A714A-8016-464C-B99B-91B84C871D62}" type="slidenum">
              <a:t>‹#›</a:t>
            </a:fld>
            <a:r>
              <a:rPr lang="et-EE"/>
              <a:t> /</a:t>
            </a:r>
          </a:p>
        </p:txBody>
      </p:sp>
    </p:spTree>
    <p:extLst>
      <p:ext uri="{BB962C8B-B14F-4D97-AF65-F5344CB8AC3E}">
        <p14:creationId xmlns:p14="http://schemas.microsoft.com/office/powerpoint/2010/main" val="20824563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8C8F3547-3120-4128-A9F0-59DEF1B4A2C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515618B3-C66E-4AC4-8C16-2727D51B8906}"/>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7B3A4F5-1FA7-4932-A23E-EE053270F0CD}"/>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CDD40D6-00C1-48A9-84B3-24A23707C893}"/>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3FF7314-7710-4B1E-BD03-5C5FCA8DC002}"/>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14D2804F-ADD9-4FF5-BB5A-DF5EE95E2488}"/>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865B1286-39A6-44E3-A6EB-F185BCDACEA5}"/>
              </a:ext>
            </a:extLst>
          </p:cNvPr>
          <p:cNvSpPr>
            <a:spLocks noGrp="1"/>
          </p:cNvSpPr>
          <p:nvPr>
            <p:ph type="sldNum" sz="quarter" idx="10"/>
          </p:nvPr>
        </p:nvSpPr>
        <p:spPr>
          <a:xfrm>
            <a:off x="8732520" y="6111360"/>
            <a:ext cx="1340280" cy="180000"/>
          </a:xfrm>
        </p:spPr>
        <p:txBody>
          <a:bodyPr/>
          <a:lstStyle/>
          <a:p>
            <a:pPr lvl="0"/>
            <a:fld id="{FF449677-7D3C-498C-B1AF-C32390F9E1C7}" type="slidenum">
              <a:t>‹#›</a:t>
            </a:fld>
            <a:r>
              <a:rPr lang="et-EE"/>
              <a:t> /</a:t>
            </a:r>
          </a:p>
        </p:txBody>
      </p:sp>
    </p:spTree>
    <p:extLst>
      <p:ext uri="{BB962C8B-B14F-4D97-AF65-F5344CB8AC3E}">
        <p14:creationId xmlns:p14="http://schemas.microsoft.com/office/powerpoint/2010/main" val="364643422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08F34232-FCD5-42D7-A181-0486CA2F982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E7FFB33-BBBF-4A01-B2C0-774DAE97A86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3A5FD5EE-E0D4-47A7-834C-8005E2FD4D08}"/>
              </a:ext>
            </a:extLst>
          </p:cNvPr>
          <p:cNvSpPr>
            <a:spLocks noGrp="1"/>
          </p:cNvSpPr>
          <p:nvPr>
            <p:ph type="sldNum" sz="quarter" idx="10"/>
          </p:nvPr>
        </p:nvSpPr>
        <p:spPr>
          <a:xfrm>
            <a:off x="8732520" y="6111360"/>
            <a:ext cx="1340280" cy="180000"/>
          </a:xfrm>
        </p:spPr>
        <p:txBody>
          <a:bodyPr/>
          <a:lstStyle/>
          <a:p>
            <a:pPr lvl="0"/>
            <a:fld id="{4F8AAC19-1F81-442E-83C4-6320B5794D47}" type="slidenum">
              <a:t>‹#›</a:t>
            </a:fld>
            <a:r>
              <a:rPr lang="et-EE"/>
              <a:t> /</a:t>
            </a:r>
          </a:p>
        </p:txBody>
      </p:sp>
    </p:spTree>
    <p:extLst>
      <p:ext uri="{BB962C8B-B14F-4D97-AF65-F5344CB8AC3E}">
        <p14:creationId xmlns:p14="http://schemas.microsoft.com/office/powerpoint/2010/main" val="375523023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F8F67AE6-2F3F-4B3F-AFFD-D4BFB30CB92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1CF698C9-1927-4671-8A25-F7844D8DFDEA}"/>
              </a:ext>
            </a:extLst>
          </p:cNvPr>
          <p:cNvSpPr>
            <a:spLocks noGrp="1"/>
          </p:cNvSpPr>
          <p:nvPr>
            <p:ph type="sldNum" sz="quarter" idx="10"/>
          </p:nvPr>
        </p:nvSpPr>
        <p:spPr>
          <a:xfrm>
            <a:off x="8732520" y="6111360"/>
            <a:ext cx="1340280" cy="180000"/>
          </a:xfrm>
        </p:spPr>
        <p:txBody>
          <a:bodyPr/>
          <a:lstStyle/>
          <a:p>
            <a:pPr lvl="0"/>
            <a:fld id="{63804B8D-AD8A-4021-BC8A-E36DF17BB2B3}" type="slidenum">
              <a:t>‹#›</a:t>
            </a:fld>
            <a:r>
              <a:rPr lang="et-EE"/>
              <a:t> /</a:t>
            </a:r>
          </a:p>
        </p:txBody>
      </p:sp>
    </p:spTree>
    <p:extLst>
      <p:ext uri="{BB962C8B-B14F-4D97-AF65-F5344CB8AC3E}">
        <p14:creationId xmlns:p14="http://schemas.microsoft.com/office/powerpoint/2010/main" val="396492684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59490978-33DE-4731-A291-9A8814B9901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4ADF60E-8506-4E51-8CD2-A8DE4D0873E9}"/>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123B795-7FED-403C-8AD9-2E0A718F7423}"/>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A5F3C22-A585-45AF-9CEC-75184B1A7D42}"/>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F4049A7C-7F2C-4C82-8422-B6E509F38985}"/>
              </a:ext>
            </a:extLst>
          </p:cNvPr>
          <p:cNvSpPr>
            <a:spLocks noGrp="1"/>
          </p:cNvSpPr>
          <p:nvPr>
            <p:ph type="sldNum" sz="quarter" idx="10"/>
          </p:nvPr>
        </p:nvSpPr>
        <p:spPr>
          <a:xfrm>
            <a:off x="8732520" y="6111360"/>
            <a:ext cx="1340280" cy="180000"/>
          </a:xfrm>
        </p:spPr>
        <p:txBody>
          <a:bodyPr/>
          <a:lstStyle/>
          <a:p>
            <a:pPr lvl="0"/>
            <a:fld id="{2D78D94B-E472-4264-8B5A-68BD11B6989F}" type="slidenum">
              <a:t>‹#›</a:t>
            </a:fld>
            <a:r>
              <a:rPr lang="et-EE"/>
              <a:t> /</a:t>
            </a:r>
          </a:p>
        </p:txBody>
      </p:sp>
    </p:spTree>
    <p:extLst>
      <p:ext uri="{BB962C8B-B14F-4D97-AF65-F5344CB8AC3E}">
        <p14:creationId xmlns:p14="http://schemas.microsoft.com/office/powerpoint/2010/main" val="46292034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697DB681-DC20-4D9A-9153-10EFC1230E6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41A85849-9FA9-41AF-9A22-8BCEB166C338}"/>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371343B-B7E7-43E4-BA14-F49267FCC2CC}"/>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0B9F8BB-5113-4A16-82D8-A082B73CCC62}"/>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ED680571-FD23-4E14-9FF0-2B06F953B25E}"/>
              </a:ext>
            </a:extLst>
          </p:cNvPr>
          <p:cNvSpPr>
            <a:spLocks noGrp="1"/>
          </p:cNvSpPr>
          <p:nvPr>
            <p:ph type="sldNum" sz="quarter" idx="10"/>
          </p:nvPr>
        </p:nvSpPr>
        <p:spPr>
          <a:xfrm>
            <a:off x="8732520" y="6111360"/>
            <a:ext cx="1340280" cy="180000"/>
          </a:xfrm>
        </p:spPr>
        <p:txBody>
          <a:bodyPr/>
          <a:lstStyle/>
          <a:p>
            <a:pPr lvl="0"/>
            <a:fld id="{4EEAC27E-85CE-4B1A-8EAC-784B8F8EC014}" type="slidenum">
              <a:t>‹#›</a:t>
            </a:fld>
            <a:r>
              <a:rPr lang="et-EE"/>
              <a:t> /</a:t>
            </a:r>
          </a:p>
        </p:txBody>
      </p:sp>
    </p:spTree>
    <p:extLst>
      <p:ext uri="{BB962C8B-B14F-4D97-AF65-F5344CB8AC3E}">
        <p14:creationId xmlns:p14="http://schemas.microsoft.com/office/powerpoint/2010/main" val="424838370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E4F6841D-AF24-4D0F-82BE-C858F419107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FC72A777-981D-4F87-AA13-5778F1BBBA03}"/>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7AFDFBA-7908-4300-A22D-13778D36234E}"/>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5A55BBDA-29BA-4091-841B-DBB229811637}"/>
              </a:ext>
            </a:extLst>
          </p:cNvPr>
          <p:cNvSpPr>
            <a:spLocks noGrp="1"/>
          </p:cNvSpPr>
          <p:nvPr>
            <p:ph type="sldNum" sz="quarter" idx="10"/>
          </p:nvPr>
        </p:nvSpPr>
        <p:spPr>
          <a:xfrm>
            <a:off x="8732520" y="6111360"/>
            <a:ext cx="1340280" cy="180000"/>
          </a:xfrm>
        </p:spPr>
        <p:txBody>
          <a:bodyPr/>
          <a:lstStyle/>
          <a:p>
            <a:pPr lvl="0"/>
            <a:fld id="{2AF2E656-CEB4-421A-B39C-B27C7F27F852}" type="slidenum">
              <a:t>‹#›</a:t>
            </a:fld>
            <a:r>
              <a:rPr lang="et-EE"/>
              <a:t> /</a:t>
            </a:r>
          </a:p>
        </p:txBody>
      </p:sp>
    </p:spTree>
    <p:extLst>
      <p:ext uri="{BB962C8B-B14F-4D97-AF65-F5344CB8AC3E}">
        <p14:creationId xmlns:p14="http://schemas.microsoft.com/office/powerpoint/2010/main" val="36497971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876082DE-41F6-43C3-8EDA-D267DD8F6F5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818EA948-34FD-47C9-BF71-55DC18E60EA9}"/>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D177066-6908-48FF-A464-7669BC8DD52E}"/>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E14EE803-3F6E-4D95-8D2D-821EED96425C}"/>
              </a:ext>
            </a:extLst>
          </p:cNvPr>
          <p:cNvSpPr>
            <a:spLocks noGrp="1"/>
          </p:cNvSpPr>
          <p:nvPr>
            <p:ph type="sldNum" sz="quarter" idx="10"/>
          </p:nvPr>
        </p:nvSpPr>
        <p:spPr>
          <a:xfrm>
            <a:off x="8732520" y="6111360"/>
            <a:ext cx="1340280" cy="180000"/>
          </a:xfrm>
        </p:spPr>
        <p:txBody>
          <a:bodyPr/>
          <a:lstStyle/>
          <a:p>
            <a:pPr lvl="0"/>
            <a:fld id="{6139478D-FBAB-44F2-B594-4FA3E97E9B3B}" type="slidenum">
              <a:t>‹#›</a:t>
            </a:fld>
            <a:r>
              <a:rPr lang="et-EE"/>
              <a:t> /</a:t>
            </a:r>
          </a:p>
        </p:txBody>
      </p:sp>
    </p:spTree>
    <p:extLst>
      <p:ext uri="{BB962C8B-B14F-4D97-AF65-F5344CB8AC3E}">
        <p14:creationId xmlns:p14="http://schemas.microsoft.com/office/powerpoint/2010/main" val="368468799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4274D54A-A73F-4E1B-A867-04F74DF6DE2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83D3A91-B3A1-40FF-80E7-1D439898814F}"/>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10861C5-6898-49CD-97B6-71BF664BD8DB}"/>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66267269-0B67-430E-AB58-FCFBE0CC7473}"/>
              </a:ext>
            </a:extLst>
          </p:cNvPr>
          <p:cNvSpPr>
            <a:spLocks noGrp="1"/>
          </p:cNvSpPr>
          <p:nvPr>
            <p:ph type="sldNum" sz="quarter" idx="10"/>
          </p:nvPr>
        </p:nvSpPr>
        <p:spPr>
          <a:xfrm>
            <a:off x="8732520" y="6111360"/>
            <a:ext cx="1340280" cy="180000"/>
          </a:xfrm>
        </p:spPr>
        <p:txBody>
          <a:bodyPr/>
          <a:lstStyle/>
          <a:p>
            <a:pPr lvl="0"/>
            <a:fld id="{2F1B00D8-7A90-40D6-A791-B432D4438E81}" type="slidenum">
              <a:t>‹#›</a:t>
            </a:fld>
            <a:r>
              <a:rPr lang="et-EE"/>
              <a:t> /</a:t>
            </a:r>
          </a:p>
        </p:txBody>
      </p:sp>
    </p:spTree>
    <p:extLst>
      <p:ext uri="{BB962C8B-B14F-4D97-AF65-F5344CB8AC3E}">
        <p14:creationId xmlns:p14="http://schemas.microsoft.com/office/powerpoint/2010/main" val="3685081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538AAA87-EE8B-48DB-97B9-1F8577AFE47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3993B68A-E540-433F-B3F5-0F8A16831D2E}"/>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D151ADC-0E7B-4496-89C6-808D863D73A1}"/>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FDCF3BC-A344-4392-8E4F-4012FD2EC1FF}"/>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E60581FD-744C-4936-8763-F3CC699158F5}"/>
              </a:ext>
            </a:extLst>
          </p:cNvPr>
          <p:cNvSpPr>
            <a:spLocks noGrp="1"/>
          </p:cNvSpPr>
          <p:nvPr>
            <p:ph type="sldNum" sz="quarter" idx="10"/>
          </p:nvPr>
        </p:nvSpPr>
        <p:spPr>
          <a:xfrm>
            <a:off x="8732520" y="6111360"/>
            <a:ext cx="1340280" cy="180000"/>
          </a:xfrm>
        </p:spPr>
        <p:txBody>
          <a:bodyPr/>
          <a:lstStyle/>
          <a:p>
            <a:pPr lvl="0"/>
            <a:fld id="{AC55F6BA-1F97-4C0B-B095-87C7A2A70635}" type="slidenum">
              <a:t>‹#›</a:t>
            </a:fld>
            <a:r>
              <a:rPr lang="et-EE"/>
              <a:t> /</a:t>
            </a:r>
          </a:p>
        </p:txBody>
      </p:sp>
    </p:spTree>
    <p:extLst>
      <p:ext uri="{BB962C8B-B14F-4D97-AF65-F5344CB8AC3E}">
        <p14:creationId xmlns:p14="http://schemas.microsoft.com/office/powerpoint/2010/main" val="343032641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154BE176-A5F2-45F8-AE7A-91230069F8B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A1D6875-CF40-4E24-99FA-7267D2594AD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68A62E0-EABB-4ACA-BA7C-966B70E83148}"/>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84B7646B-B8A2-48A6-AEE7-536CAE8C3081}"/>
              </a:ext>
            </a:extLst>
          </p:cNvPr>
          <p:cNvSpPr>
            <a:spLocks noGrp="1"/>
          </p:cNvSpPr>
          <p:nvPr>
            <p:ph type="sldNum" sz="quarter" idx="10"/>
          </p:nvPr>
        </p:nvSpPr>
        <p:spPr>
          <a:xfrm>
            <a:off x="8732520" y="6111360"/>
            <a:ext cx="1340280" cy="180000"/>
          </a:xfrm>
        </p:spPr>
        <p:txBody>
          <a:bodyPr/>
          <a:lstStyle/>
          <a:p>
            <a:pPr lvl="0"/>
            <a:fld id="{92871C51-4B6C-47E4-BA05-004D06B61BE5}" type="slidenum">
              <a:t>‹#›</a:t>
            </a:fld>
            <a:r>
              <a:rPr lang="et-EE"/>
              <a:t> /</a:t>
            </a:r>
          </a:p>
        </p:txBody>
      </p:sp>
    </p:spTree>
    <p:extLst>
      <p:ext uri="{BB962C8B-B14F-4D97-AF65-F5344CB8AC3E}">
        <p14:creationId xmlns:p14="http://schemas.microsoft.com/office/powerpoint/2010/main" val="145834742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3766729-2DB7-48A5-83DE-D906613748B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18CBF7DF-26B2-4A67-892F-9890DC25CC8A}"/>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B286971-5612-4EA7-A3F3-A55AC488C5FF}"/>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B2F88EBC-EB7C-4D50-93DF-229D328CBE6A}"/>
              </a:ext>
            </a:extLst>
          </p:cNvPr>
          <p:cNvSpPr>
            <a:spLocks noGrp="1"/>
          </p:cNvSpPr>
          <p:nvPr>
            <p:ph type="sldNum" sz="quarter" idx="10"/>
          </p:nvPr>
        </p:nvSpPr>
        <p:spPr>
          <a:xfrm>
            <a:off x="8732520" y="6111360"/>
            <a:ext cx="1340280" cy="180000"/>
          </a:xfrm>
        </p:spPr>
        <p:txBody>
          <a:bodyPr/>
          <a:lstStyle/>
          <a:p>
            <a:pPr lvl="0"/>
            <a:fld id="{8A735E85-FF0D-43DB-8DEE-C70204461FC5}" type="slidenum">
              <a:t>‹#›</a:t>
            </a:fld>
            <a:r>
              <a:rPr lang="et-EE"/>
              <a:t> /</a:t>
            </a:r>
          </a:p>
        </p:txBody>
      </p:sp>
    </p:spTree>
    <p:extLst>
      <p:ext uri="{BB962C8B-B14F-4D97-AF65-F5344CB8AC3E}">
        <p14:creationId xmlns:p14="http://schemas.microsoft.com/office/powerpoint/2010/main" val="133209846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90DD3C0B-67B7-4A2E-9DA7-CC88E81C523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0A9B57C-8792-456B-A1A4-F96317BA798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EE8A03F-FAFC-4493-A59C-AD3E4F292DC5}"/>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BCAEB61-7AE3-46D1-8FC0-3F1C4B3DB664}"/>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A6F9B889-74FB-4BDD-81E8-0CD987F13490}"/>
              </a:ext>
            </a:extLst>
          </p:cNvPr>
          <p:cNvSpPr>
            <a:spLocks noGrp="1"/>
          </p:cNvSpPr>
          <p:nvPr>
            <p:ph type="sldNum" sz="quarter" idx="10"/>
          </p:nvPr>
        </p:nvSpPr>
        <p:spPr>
          <a:xfrm>
            <a:off x="8732520" y="6111360"/>
            <a:ext cx="1340280" cy="180000"/>
          </a:xfrm>
        </p:spPr>
        <p:txBody>
          <a:bodyPr/>
          <a:lstStyle/>
          <a:p>
            <a:pPr lvl="0"/>
            <a:fld id="{3C35FD0A-8E89-42E8-9853-EF25189319DB}" type="slidenum">
              <a:t>‹#›</a:t>
            </a:fld>
            <a:r>
              <a:rPr lang="et-EE"/>
              <a:t> /</a:t>
            </a:r>
          </a:p>
        </p:txBody>
      </p:sp>
    </p:spTree>
    <p:extLst>
      <p:ext uri="{BB962C8B-B14F-4D97-AF65-F5344CB8AC3E}">
        <p14:creationId xmlns:p14="http://schemas.microsoft.com/office/powerpoint/2010/main" val="75796413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12CEB177-234E-4B9A-BCB9-0D8ACD4CAFA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8793727-DD96-4145-A842-D098B682CE1F}"/>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182BD3D-4572-47DD-BF7A-AF38099AEEEF}"/>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8BC806F-6BAC-4050-9AE2-7C136CD04B24}"/>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8EB1509-886D-4168-9981-58CFAF7B7A68}"/>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5D8400B9-F7A4-4838-994E-5273527560DD}"/>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2D35D221-DA3E-413E-8820-BE3689D3AC9C}"/>
              </a:ext>
            </a:extLst>
          </p:cNvPr>
          <p:cNvSpPr>
            <a:spLocks noGrp="1"/>
          </p:cNvSpPr>
          <p:nvPr>
            <p:ph type="sldNum" sz="quarter" idx="10"/>
          </p:nvPr>
        </p:nvSpPr>
        <p:spPr>
          <a:xfrm>
            <a:off x="8732520" y="6111360"/>
            <a:ext cx="1340280" cy="180000"/>
          </a:xfrm>
        </p:spPr>
        <p:txBody>
          <a:bodyPr/>
          <a:lstStyle/>
          <a:p>
            <a:pPr lvl="0"/>
            <a:fld id="{BDEDDF89-CA25-4D26-AAE1-6AE6DB922F20}" type="slidenum">
              <a:t>‹#›</a:t>
            </a:fld>
            <a:r>
              <a:rPr lang="et-EE"/>
              <a:t> /</a:t>
            </a:r>
          </a:p>
        </p:txBody>
      </p:sp>
    </p:spTree>
    <p:extLst>
      <p:ext uri="{BB962C8B-B14F-4D97-AF65-F5344CB8AC3E}">
        <p14:creationId xmlns:p14="http://schemas.microsoft.com/office/powerpoint/2010/main" val="117904590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C1F558A7-AFAB-419A-9507-381F74A528D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C3ADD75F-1EF8-4EB1-A5C3-19798D11002D}"/>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C1B23205-49EF-4D7E-803A-ADD9C1FE8460}"/>
              </a:ext>
            </a:extLst>
          </p:cNvPr>
          <p:cNvSpPr>
            <a:spLocks noGrp="1"/>
          </p:cNvSpPr>
          <p:nvPr>
            <p:ph type="sldNum" sz="quarter" idx="10"/>
          </p:nvPr>
        </p:nvSpPr>
        <p:spPr>
          <a:xfrm>
            <a:off x="8732520" y="6111360"/>
            <a:ext cx="1340280" cy="180000"/>
          </a:xfrm>
        </p:spPr>
        <p:txBody>
          <a:bodyPr/>
          <a:lstStyle/>
          <a:p>
            <a:pPr lvl="0"/>
            <a:fld id="{3494F9A6-F995-4007-A09B-26A9DEBCEAD7}" type="slidenum">
              <a:t>‹#›</a:t>
            </a:fld>
            <a:r>
              <a:rPr lang="et-EE"/>
              <a:t> /</a:t>
            </a:r>
          </a:p>
        </p:txBody>
      </p:sp>
    </p:spTree>
    <p:extLst>
      <p:ext uri="{BB962C8B-B14F-4D97-AF65-F5344CB8AC3E}">
        <p14:creationId xmlns:p14="http://schemas.microsoft.com/office/powerpoint/2010/main" val="17655446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076641BF-27B0-4675-8DB4-DADC7A859C2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E5D6F238-A9B6-4518-91DA-DB3B82BAC4BC}"/>
              </a:ext>
            </a:extLst>
          </p:cNvPr>
          <p:cNvSpPr>
            <a:spLocks noGrp="1"/>
          </p:cNvSpPr>
          <p:nvPr>
            <p:ph type="sldNum" sz="quarter" idx="10"/>
          </p:nvPr>
        </p:nvSpPr>
        <p:spPr>
          <a:xfrm>
            <a:off x="8732520" y="6111360"/>
            <a:ext cx="1340280" cy="180000"/>
          </a:xfrm>
        </p:spPr>
        <p:txBody>
          <a:bodyPr/>
          <a:lstStyle/>
          <a:p>
            <a:pPr lvl="0"/>
            <a:fld id="{FD82E7D7-E1EF-416C-99BD-59EDAB1F9440}" type="slidenum">
              <a:t>‹#›</a:t>
            </a:fld>
            <a:r>
              <a:rPr lang="et-EE"/>
              <a:t> /</a:t>
            </a:r>
          </a:p>
        </p:txBody>
      </p:sp>
    </p:spTree>
    <p:extLst>
      <p:ext uri="{BB962C8B-B14F-4D97-AF65-F5344CB8AC3E}">
        <p14:creationId xmlns:p14="http://schemas.microsoft.com/office/powerpoint/2010/main" val="296244672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F11A0173-7530-4200-AFF1-896012C874D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23FAB7FB-056F-425C-AF3A-473CB57091FF}"/>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AA14D22-77B0-4D02-9F1D-43679A839DDA}"/>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D42E05D-8405-4115-B611-B48611200AFD}"/>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44376429-AA5F-4656-9DF8-B7F6064DD38D}"/>
              </a:ext>
            </a:extLst>
          </p:cNvPr>
          <p:cNvSpPr>
            <a:spLocks noGrp="1"/>
          </p:cNvSpPr>
          <p:nvPr>
            <p:ph type="sldNum" sz="quarter" idx="10"/>
          </p:nvPr>
        </p:nvSpPr>
        <p:spPr>
          <a:xfrm>
            <a:off x="8732520" y="6111360"/>
            <a:ext cx="1340280" cy="180000"/>
          </a:xfrm>
        </p:spPr>
        <p:txBody>
          <a:bodyPr/>
          <a:lstStyle/>
          <a:p>
            <a:pPr lvl="0"/>
            <a:fld id="{4937059D-B45F-43DA-A9B3-23515AD91A9A}" type="slidenum">
              <a:t>‹#›</a:t>
            </a:fld>
            <a:r>
              <a:rPr lang="et-EE"/>
              <a:t> /</a:t>
            </a:r>
          </a:p>
        </p:txBody>
      </p:sp>
    </p:spTree>
    <p:extLst>
      <p:ext uri="{BB962C8B-B14F-4D97-AF65-F5344CB8AC3E}">
        <p14:creationId xmlns:p14="http://schemas.microsoft.com/office/powerpoint/2010/main" val="103128924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81B03368-A73A-4337-89E6-72BB14C4F2B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92F6143B-4D38-4DC3-B6D7-3C1EC4F72314}"/>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6A1E368-2812-40F2-A123-185C643331C0}"/>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3874F66-C802-40CB-866E-D727B95CFBE2}"/>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8B63B512-5CB1-47AE-A920-27A85C531CA8}"/>
              </a:ext>
            </a:extLst>
          </p:cNvPr>
          <p:cNvSpPr>
            <a:spLocks noGrp="1"/>
          </p:cNvSpPr>
          <p:nvPr>
            <p:ph type="sldNum" sz="quarter" idx="10"/>
          </p:nvPr>
        </p:nvSpPr>
        <p:spPr>
          <a:xfrm>
            <a:off x="8732520" y="6111360"/>
            <a:ext cx="1340280" cy="180000"/>
          </a:xfrm>
        </p:spPr>
        <p:txBody>
          <a:bodyPr/>
          <a:lstStyle/>
          <a:p>
            <a:pPr lvl="0"/>
            <a:fld id="{538ED992-6315-4E67-BA39-AA8A90A0AD6B}" type="slidenum">
              <a:t>‹#›</a:t>
            </a:fld>
            <a:r>
              <a:rPr lang="et-EE"/>
              <a:t> /</a:t>
            </a:r>
          </a:p>
        </p:txBody>
      </p:sp>
    </p:spTree>
    <p:extLst>
      <p:ext uri="{BB962C8B-B14F-4D97-AF65-F5344CB8AC3E}">
        <p14:creationId xmlns:p14="http://schemas.microsoft.com/office/powerpoint/2010/main" val="299257975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14637215-F58A-4DA4-A1F3-95C5EDEF857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288C943A-EE9D-4BA8-8E7C-20BC0A4D49CD}"/>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7710782-6766-422B-80C6-07999F335925}"/>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66250018-9634-4C05-9933-CC12FC515E28}"/>
              </a:ext>
            </a:extLst>
          </p:cNvPr>
          <p:cNvSpPr>
            <a:spLocks noGrp="1"/>
          </p:cNvSpPr>
          <p:nvPr>
            <p:ph type="sldNum" sz="quarter" idx="10"/>
          </p:nvPr>
        </p:nvSpPr>
        <p:spPr>
          <a:xfrm>
            <a:off x="8732520" y="6111360"/>
            <a:ext cx="1340280" cy="180000"/>
          </a:xfrm>
        </p:spPr>
        <p:txBody>
          <a:bodyPr/>
          <a:lstStyle/>
          <a:p>
            <a:pPr lvl="0"/>
            <a:fld id="{E5078A21-764C-4F6B-A939-CAF015C321F4}" type="slidenum">
              <a:t>‹#›</a:t>
            </a:fld>
            <a:r>
              <a:rPr lang="et-EE"/>
              <a:t> /</a:t>
            </a:r>
          </a:p>
        </p:txBody>
      </p:sp>
    </p:spTree>
    <p:extLst>
      <p:ext uri="{BB962C8B-B14F-4D97-AF65-F5344CB8AC3E}">
        <p14:creationId xmlns:p14="http://schemas.microsoft.com/office/powerpoint/2010/main" val="88747062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8623CF29-4778-4CCC-9F34-56377AB495B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5722B5C7-800F-46C2-99C8-3B9CADD04CA0}"/>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2E89CFD-A8AA-4359-BB64-9D495EB93141}"/>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BC3640F6-1488-47FE-BDA7-33B5C858334C}"/>
              </a:ext>
            </a:extLst>
          </p:cNvPr>
          <p:cNvSpPr>
            <a:spLocks noGrp="1"/>
          </p:cNvSpPr>
          <p:nvPr>
            <p:ph type="sldNum" sz="quarter" idx="10"/>
          </p:nvPr>
        </p:nvSpPr>
        <p:spPr>
          <a:xfrm>
            <a:off x="8732520" y="6111360"/>
            <a:ext cx="1340280" cy="180000"/>
          </a:xfrm>
        </p:spPr>
        <p:txBody>
          <a:bodyPr/>
          <a:lstStyle/>
          <a:p>
            <a:pPr lvl="0"/>
            <a:fld id="{78A570F4-B039-4338-8116-9E67CE2CB4F4}" type="slidenum">
              <a:t>‹#›</a:t>
            </a:fld>
            <a:r>
              <a:rPr lang="et-EE"/>
              <a:t> /</a:t>
            </a:r>
          </a:p>
        </p:txBody>
      </p:sp>
    </p:spTree>
    <p:extLst>
      <p:ext uri="{BB962C8B-B14F-4D97-AF65-F5344CB8AC3E}">
        <p14:creationId xmlns:p14="http://schemas.microsoft.com/office/powerpoint/2010/main" val="3999166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A286FD4-E531-4480-A875-2CA1DF95B67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246334A6-D430-4D2D-B767-A3C2D08DF8BA}"/>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4EE05EF-686B-471A-9BBD-FB83A722F044}"/>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A64EF30D-C731-464C-8E66-2A45EAA89672}"/>
              </a:ext>
            </a:extLst>
          </p:cNvPr>
          <p:cNvSpPr>
            <a:spLocks noGrp="1"/>
          </p:cNvSpPr>
          <p:nvPr>
            <p:ph type="sldNum" sz="quarter" idx="10"/>
          </p:nvPr>
        </p:nvSpPr>
        <p:spPr>
          <a:xfrm>
            <a:off x="8732520" y="6111360"/>
            <a:ext cx="1340280" cy="180000"/>
          </a:xfrm>
        </p:spPr>
        <p:txBody>
          <a:bodyPr/>
          <a:lstStyle/>
          <a:p>
            <a:pPr lvl="0"/>
            <a:fld id="{4240FC76-8CB3-4A7F-B667-85DDAA9B52C0}" type="slidenum">
              <a:t>‹#›</a:t>
            </a:fld>
            <a:r>
              <a:rPr lang="et-EE"/>
              <a:t> /</a:t>
            </a:r>
          </a:p>
        </p:txBody>
      </p:sp>
    </p:spTree>
    <p:extLst>
      <p:ext uri="{BB962C8B-B14F-4D97-AF65-F5344CB8AC3E}">
        <p14:creationId xmlns:p14="http://schemas.microsoft.com/office/powerpoint/2010/main" val="97505933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40B14729-7947-4574-BB03-33586E0152F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FD64A46-F8C6-4AA1-A571-1D6600DDE7BC}"/>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A026C2B-7D4F-42D4-90DF-B9CAE63F8117}"/>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FDF8EC83-10E2-4A9E-A9B0-4E16B6F2CC53}"/>
              </a:ext>
            </a:extLst>
          </p:cNvPr>
          <p:cNvSpPr>
            <a:spLocks noGrp="1"/>
          </p:cNvSpPr>
          <p:nvPr>
            <p:ph type="sldNum" sz="quarter" idx="10"/>
          </p:nvPr>
        </p:nvSpPr>
        <p:spPr>
          <a:xfrm>
            <a:off x="8732520" y="6111360"/>
            <a:ext cx="1340280" cy="180000"/>
          </a:xfrm>
        </p:spPr>
        <p:txBody>
          <a:bodyPr/>
          <a:lstStyle/>
          <a:p>
            <a:pPr lvl="0"/>
            <a:fld id="{D9E69242-7619-4E16-B395-7376EA734718}" type="slidenum">
              <a:t>‹#›</a:t>
            </a:fld>
            <a:r>
              <a:rPr lang="et-EE"/>
              <a:t> /</a:t>
            </a:r>
          </a:p>
        </p:txBody>
      </p:sp>
    </p:spTree>
    <p:extLst>
      <p:ext uri="{BB962C8B-B14F-4D97-AF65-F5344CB8AC3E}">
        <p14:creationId xmlns:p14="http://schemas.microsoft.com/office/powerpoint/2010/main" val="361016351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88DA74C7-6DDB-4293-8028-1FD888E5725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4DAB06E-A5B2-4CC2-AC14-E0DF82DD73F0}"/>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5156DB9-E320-45EF-AB50-98FA8DE01C65}"/>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00400E26-8CE2-4D50-B4A0-62AC5302DF66}"/>
              </a:ext>
            </a:extLst>
          </p:cNvPr>
          <p:cNvSpPr>
            <a:spLocks noGrp="1"/>
          </p:cNvSpPr>
          <p:nvPr>
            <p:ph type="sldNum" sz="quarter" idx="10"/>
          </p:nvPr>
        </p:nvSpPr>
        <p:spPr>
          <a:xfrm>
            <a:off x="8732520" y="6111360"/>
            <a:ext cx="1340280" cy="180000"/>
          </a:xfrm>
        </p:spPr>
        <p:txBody>
          <a:bodyPr/>
          <a:lstStyle/>
          <a:p>
            <a:pPr lvl="0"/>
            <a:fld id="{819FBE3C-DC56-4F22-A21C-B6167FE3CF50}" type="slidenum">
              <a:t>‹#›</a:t>
            </a:fld>
            <a:r>
              <a:rPr lang="et-EE"/>
              <a:t> /</a:t>
            </a:r>
          </a:p>
        </p:txBody>
      </p:sp>
    </p:spTree>
    <p:extLst>
      <p:ext uri="{BB962C8B-B14F-4D97-AF65-F5344CB8AC3E}">
        <p14:creationId xmlns:p14="http://schemas.microsoft.com/office/powerpoint/2010/main" val="136081632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B8849191-5177-4CB7-97A3-A2037421449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238F770D-A814-470E-91E3-F6AADA13A260}"/>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C13A3AD-2859-4F6A-837F-D45592CC7B13}"/>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BFB3FD7A-C356-489E-AAD5-F96FCBC6DFD8}"/>
              </a:ext>
            </a:extLst>
          </p:cNvPr>
          <p:cNvSpPr>
            <a:spLocks noGrp="1"/>
          </p:cNvSpPr>
          <p:nvPr>
            <p:ph type="sldNum" sz="quarter" idx="10"/>
          </p:nvPr>
        </p:nvSpPr>
        <p:spPr>
          <a:xfrm>
            <a:off x="8732520" y="6111360"/>
            <a:ext cx="1340280" cy="180000"/>
          </a:xfrm>
        </p:spPr>
        <p:txBody>
          <a:bodyPr/>
          <a:lstStyle/>
          <a:p>
            <a:pPr lvl="0"/>
            <a:fld id="{5980A042-E97C-4DF0-9A35-611372A382B2}" type="slidenum">
              <a:t>‹#›</a:t>
            </a:fld>
            <a:r>
              <a:rPr lang="et-EE"/>
              <a:t> /</a:t>
            </a:r>
          </a:p>
        </p:txBody>
      </p:sp>
    </p:spTree>
    <p:extLst>
      <p:ext uri="{BB962C8B-B14F-4D97-AF65-F5344CB8AC3E}">
        <p14:creationId xmlns:p14="http://schemas.microsoft.com/office/powerpoint/2010/main" val="31899517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9FC308A4-6BE3-481A-A594-6C60F7B4C47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2C94C1A-9804-4629-AB10-3A30006C76E4}"/>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625DF71-63E0-4CA6-A7C9-312E701C2735}"/>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40F9E5F-D2DC-46CE-AAF6-CD22FF45F22F}"/>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90FFDD7A-5EC2-4250-8ADD-5EDDE96DB329}"/>
              </a:ext>
            </a:extLst>
          </p:cNvPr>
          <p:cNvSpPr>
            <a:spLocks noGrp="1"/>
          </p:cNvSpPr>
          <p:nvPr>
            <p:ph type="sldNum" sz="quarter" idx="10"/>
          </p:nvPr>
        </p:nvSpPr>
        <p:spPr>
          <a:xfrm>
            <a:off x="8732520" y="6111360"/>
            <a:ext cx="1340280" cy="180000"/>
          </a:xfrm>
        </p:spPr>
        <p:txBody>
          <a:bodyPr/>
          <a:lstStyle/>
          <a:p>
            <a:pPr lvl="0"/>
            <a:fld id="{7149013F-6E91-4C9C-813D-CBDA550853E5}" type="slidenum">
              <a:t>‹#›</a:t>
            </a:fld>
            <a:r>
              <a:rPr lang="et-EE"/>
              <a:t> /</a:t>
            </a:r>
          </a:p>
        </p:txBody>
      </p:sp>
    </p:spTree>
    <p:extLst>
      <p:ext uri="{BB962C8B-B14F-4D97-AF65-F5344CB8AC3E}">
        <p14:creationId xmlns:p14="http://schemas.microsoft.com/office/powerpoint/2010/main" val="220851566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43C69DFE-ADA9-4285-988C-D6F587709BD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46B9FD5-B847-4410-8BAB-1DB53A4556A2}"/>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966D748-7FC0-4BCA-9535-58581B536DA5}"/>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80A78E71-D1ED-406B-A22C-9D56ED7E894F}"/>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4849D2A-328A-48F2-BB2F-3CB3E4FE51BD}"/>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5CE57D6-A708-4C0C-93FA-8AA98269EB1C}"/>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3DC6D356-B63C-4F05-B41D-76EE6665DBA1}"/>
              </a:ext>
            </a:extLst>
          </p:cNvPr>
          <p:cNvSpPr>
            <a:spLocks noGrp="1"/>
          </p:cNvSpPr>
          <p:nvPr>
            <p:ph type="sldNum" sz="quarter" idx="10"/>
          </p:nvPr>
        </p:nvSpPr>
        <p:spPr>
          <a:xfrm>
            <a:off x="8732520" y="6111360"/>
            <a:ext cx="1340280" cy="180000"/>
          </a:xfrm>
        </p:spPr>
        <p:txBody>
          <a:bodyPr/>
          <a:lstStyle/>
          <a:p>
            <a:pPr lvl="0"/>
            <a:fld id="{E193E321-BF52-4200-9834-9DAAB53D4345}" type="slidenum">
              <a:t>‹#›</a:t>
            </a:fld>
            <a:r>
              <a:rPr lang="et-EE"/>
              <a:t> /</a:t>
            </a:r>
          </a:p>
        </p:txBody>
      </p:sp>
    </p:spTree>
    <p:extLst>
      <p:ext uri="{BB962C8B-B14F-4D97-AF65-F5344CB8AC3E}">
        <p14:creationId xmlns:p14="http://schemas.microsoft.com/office/powerpoint/2010/main" val="338582775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0902694D-5133-475E-907D-7511C058E06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DE4179C6-46CA-4318-8C0D-B5CCF5CCB052}"/>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DEA59FA4-4208-47A3-BCD2-7172E979FF5D}"/>
              </a:ext>
            </a:extLst>
          </p:cNvPr>
          <p:cNvSpPr>
            <a:spLocks noGrp="1"/>
          </p:cNvSpPr>
          <p:nvPr>
            <p:ph type="sldNum" sz="quarter" idx="10"/>
          </p:nvPr>
        </p:nvSpPr>
        <p:spPr>
          <a:xfrm>
            <a:off x="8732520" y="6111360"/>
            <a:ext cx="1340280" cy="180000"/>
          </a:xfrm>
        </p:spPr>
        <p:txBody>
          <a:bodyPr/>
          <a:lstStyle/>
          <a:p>
            <a:pPr lvl="0"/>
            <a:fld id="{D6F98FAB-259B-4A30-ACDA-FAEB1B26241F}" type="slidenum">
              <a:t>‹#›</a:t>
            </a:fld>
            <a:r>
              <a:rPr lang="et-EE"/>
              <a:t> /</a:t>
            </a:r>
          </a:p>
        </p:txBody>
      </p:sp>
    </p:spTree>
    <p:extLst>
      <p:ext uri="{BB962C8B-B14F-4D97-AF65-F5344CB8AC3E}">
        <p14:creationId xmlns:p14="http://schemas.microsoft.com/office/powerpoint/2010/main" val="255243766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C5E05EB2-D7D8-46FA-9DDF-D473683E13F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15FCF4E9-4E89-42E5-9A00-AC7257EF1417}"/>
              </a:ext>
            </a:extLst>
          </p:cNvPr>
          <p:cNvSpPr>
            <a:spLocks noGrp="1"/>
          </p:cNvSpPr>
          <p:nvPr>
            <p:ph type="sldNum" sz="quarter" idx="10"/>
          </p:nvPr>
        </p:nvSpPr>
        <p:spPr>
          <a:xfrm>
            <a:off x="8732520" y="6111360"/>
            <a:ext cx="1340280" cy="180000"/>
          </a:xfrm>
        </p:spPr>
        <p:txBody>
          <a:bodyPr/>
          <a:lstStyle/>
          <a:p>
            <a:pPr lvl="0"/>
            <a:fld id="{F0950524-0C77-463B-BFC7-9E0AC8BA0F13}" type="slidenum">
              <a:t>‹#›</a:t>
            </a:fld>
            <a:r>
              <a:rPr lang="et-EE"/>
              <a:t> /</a:t>
            </a:r>
          </a:p>
        </p:txBody>
      </p:sp>
    </p:spTree>
    <p:extLst>
      <p:ext uri="{BB962C8B-B14F-4D97-AF65-F5344CB8AC3E}">
        <p14:creationId xmlns:p14="http://schemas.microsoft.com/office/powerpoint/2010/main" val="168310304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33DFF930-44E7-47B2-8DF5-1776A25DBE8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F1B639F-72EF-4868-B8AD-DE6DCE80BA71}"/>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01E18A3-9AAA-4678-B9B3-CF21D4538885}"/>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E10EF41-625B-4DBB-99F1-21430A2E2C1F}"/>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8CCC02FF-F373-4F90-A6AA-CE4AB2BE2B69}"/>
              </a:ext>
            </a:extLst>
          </p:cNvPr>
          <p:cNvSpPr>
            <a:spLocks noGrp="1"/>
          </p:cNvSpPr>
          <p:nvPr>
            <p:ph type="sldNum" sz="quarter" idx="10"/>
          </p:nvPr>
        </p:nvSpPr>
        <p:spPr>
          <a:xfrm>
            <a:off x="8732520" y="6111360"/>
            <a:ext cx="1340280" cy="180000"/>
          </a:xfrm>
        </p:spPr>
        <p:txBody>
          <a:bodyPr/>
          <a:lstStyle/>
          <a:p>
            <a:pPr lvl="0"/>
            <a:fld id="{6DADE7DA-C937-452A-ACAC-BFEF7C2B442B}" type="slidenum">
              <a:t>‹#›</a:t>
            </a:fld>
            <a:r>
              <a:rPr lang="et-EE"/>
              <a:t> /</a:t>
            </a:r>
          </a:p>
        </p:txBody>
      </p:sp>
    </p:spTree>
    <p:extLst>
      <p:ext uri="{BB962C8B-B14F-4D97-AF65-F5344CB8AC3E}">
        <p14:creationId xmlns:p14="http://schemas.microsoft.com/office/powerpoint/2010/main" val="407353469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1EC0DC4F-152E-47CA-9D0F-92E39598397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52BCC8DE-FEFD-4D2B-A58B-8E826D4E614E}"/>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10B2892-E108-406D-ADB0-6380F158006F}"/>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4E5D69C-99B6-4D67-8130-7A36FDE6D9ED}"/>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07A2058E-4DF3-4561-BD17-ABB23CDFE794}"/>
              </a:ext>
            </a:extLst>
          </p:cNvPr>
          <p:cNvSpPr>
            <a:spLocks noGrp="1"/>
          </p:cNvSpPr>
          <p:nvPr>
            <p:ph type="sldNum" sz="quarter" idx="10"/>
          </p:nvPr>
        </p:nvSpPr>
        <p:spPr>
          <a:xfrm>
            <a:off x="8732520" y="6111360"/>
            <a:ext cx="1340280" cy="180000"/>
          </a:xfrm>
        </p:spPr>
        <p:txBody>
          <a:bodyPr/>
          <a:lstStyle/>
          <a:p>
            <a:pPr lvl="0"/>
            <a:fld id="{1705ADD0-A6E0-4990-9009-2FC3767589B3}" type="slidenum">
              <a:t>‹#›</a:t>
            </a:fld>
            <a:r>
              <a:rPr lang="et-EE"/>
              <a:t> /</a:t>
            </a:r>
          </a:p>
        </p:txBody>
      </p:sp>
    </p:spTree>
    <p:extLst>
      <p:ext uri="{BB962C8B-B14F-4D97-AF65-F5344CB8AC3E}">
        <p14:creationId xmlns:p14="http://schemas.microsoft.com/office/powerpoint/2010/main" val="124392022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4132CCB0-87D6-49EC-B807-E911CF7FC5B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29AF042-29BC-47BE-A3F2-35432D3474B4}"/>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0FF2C22-ED1D-407C-BBC9-F1E5CF9AD8E5}"/>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B25BCBBC-EDBD-43D3-B789-2DAFA293CE37}"/>
              </a:ext>
            </a:extLst>
          </p:cNvPr>
          <p:cNvSpPr>
            <a:spLocks noGrp="1"/>
          </p:cNvSpPr>
          <p:nvPr>
            <p:ph type="sldNum" sz="quarter" idx="10"/>
          </p:nvPr>
        </p:nvSpPr>
        <p:spPr>
          <a:xfrm>
            <a:off x="8732520" y="6111360"/>
            <a:ext cx="1340280" cy="180000"/>
          </a:xfrm>
        </p:spPr>
        <p:txBody>
          <a:bodyPr/>
          <a:lstStyle/>
          <a:p>
            <a:pPr lvl="0"/>
            <a:fld id="{DCD697BA-FE27-4C7A-9083-E749243BD508}" type="slidenum">
              <a:t>‹#›</a:t>
            </a:fld>
            <a:r>
              <a:rPr lang="et-EE"/>
              <a:t> /</a:t>
            </a:r>
          </a:p>
        </p:txBody>
      </p:sp>
    </p:spTree>
    <p:extLst>
      <p:ext uri="{BB962C8B-B14F-4D97-AF65-F5344CB8AC3E}">
        <p14:creationId xmlns:p14="http://schemas.microsoft.com/office/powerpoint/2010/main" val="1290729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18F7334C-CC9C-4DBE-91CA-C706F6972A2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D7ABD1B6-6EF3-483B-8D1A-B54DF94C6367}"/>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2E52A72-4058-473B-AEDE-EB4C5E0C0DE9}"/>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8B70B6E0-D93A-4566-A285-9107BD4B8F0F}"/>
              </a:ext>
            </a:extLst>
          </p:cNvPr>
          <p:cNvSpPr>
            <a:spLocks noGrp="1"/>
          </p:cNvSpPr>
          <p:nvPr>
            <p:ph type="sldNum" sz="quarter" idx="10"/>
          </p:nvPr>
        </p:nvSpPr>
        <p:spPr>
          <a:xfrm>
            <a:off x="8732520" y="6111360"/>
            <a:ext cx="1340280" cy="180000"/>
          </a:xfrm>
        </p:spPr>
        <p:txBody>
          <a:bodyPr/>
          <a:lstStyle/>
          <a:p>
            <a:pPr lvl="0"/>
            <a:fld id="{A0B39FC0-DECF-4010-A084-A31CC833FC96}" type="slidenum">
              <a:t>‹#›</a:t>
            </a:fld>
            <a:r>
              <a:rPr lang="et-EE"/>
              <a:t> /</a:t>
            </a:r>
          </a:p>
        </p:txBody>
      </p:sp>
    </p:spTree>
    <p:extLst>
      <p:ext uri="{BB962C8B-B14F-4D97-AF65-F5344CB8AC3E}">
        <p14:creationId xmlns:p14="http://schemas.microsoft.com/office/powerpoint/2010/main" val="153016144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4BAAA65E-7712-4243-B3A0-C8EF4BA9CFF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2A4E94C0-9711-46F6-B51E-48A2812EEE8F}"/>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C257357-4BA0-44E7-981C-7FA90B9FA8C2}"/>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268B2698-3FDC-4564-85E7-D4D6755A5F73}"/>
              </a:ext>
            </a:extLst>
          </p:cNvPr>
          <p:cNvSpPr>
            <a:spLocks noGrp="1"/>
          </p:cNvSpPr>
          <p:nvPr>
            <p:ph type="sldNum" sz="quarter" idx="10"/>
          </p:nvPr>
        </p:nvSpPr>
        <p:spPr>
          <a:xfrm>
            <a:off x="8732520" y="6111360"/>
            <a:ext cx="1340280" cy="180000"/>
          </a:xfrm>
        </p:spPr>
        <p:txBody>
          <a:bodyPr/>
          <a:lstStyle/>
          <a:p>
            <a:pPr lvl="0"/>
            <a:fld id="{2DE36752-7FF5-4622-B899-E00875546EE8}" type="slidenum">
              <a:t>‹#›</a:t>
            </a:fld>
            <a:r>
              <a:rPr lang="et-EE"/>
              <a:t> /</a:t>
            </a:r>
          </a:p>
        </p:txBody>
      </p:sp>
    </p:spTree>
    <p:extLst>
      <p:ext uri="{BB962C8B-B14F-4D97-AF65-F5344CB8AC3E}">
        <p14:creationId xmlns:p14="http://schemas.microsoft.com/office/powerpoint/2010/main" val="17168642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38381E86-87B4-425E-BC2A-9DC773BA81DA}"/>
              </a:ext>
            </a:extLst>
          </p:cNvPr>
          <p:cNvPicPr>
            <a:picLocks noChangeAspect="1"/>
          </p:cNvPicPr>
          <p:nvPr/>
        </p:nvPicPr>
        <p:blipFill>
          <a:blip r:embed="rId2">
            <a:lum/>
            <a:alphaModFix/>
          </a:blip>
          <a:srcRect l="1386" t="11827" b="14212"/>
          <a:stretch>
            <a:fillRect/>
          </a:stretch>
        </p:blipFill>
        <p:spPr>
          <a:xfrm>
            <a:off x="360" y="360"/>
            <a:ext cx="10079640" cy="6299640"/>
          </a:xfrm>
          <a:prstGeom prst="rect">
            <a:avLst/>
          </a:prstGeom>
          <a:noFill/>
          <a:ln>
            <a:noFill/>
          </a:ln>
        </p:spPr>
      </p:pic>
      <p:pic>
        <p:nvPicPr>
          <p:cNvPr id="6" name="Pilt 3">
            <a:extLst>
              <a:ext uri="{FF2B5EF4-FFF2-40B4-BE49-F238E27FC236}">
                <a16:creationId xmlns="" xmlns:a16="http://schemas.microsoft.com/office/drawing/2014/main" id="{E6D67134-2A02-48AD-929D-03D601E5CD38}"/>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pic>
        <p:nvPicPr>
          <p:cNvPr id="7" name="Picture 6">
            <a:extLst>
              <a:ext uri="{FF2B5EF4-FFF2-40B4-BE49-F238E27FC236}">
                <a16:creationId xmlns="" xmlns:a16="http://schemas.microsoft.com/office/drawing/2014/main" id="{76A118D9-AD18-4B7F-A952-94445BBCF8E4}"/>
              </a:ext>
            </a:extLst>
          </p:cNvPr>
          <p:cNvPicPr>
            <a:picLocks noChangeAspect="1"/>
          </p:cNvPicPr>
          <p:nvPr/>
        </p:nvPicPr>
        <p:blipFill>
          <a:blip r:embed="rId4">
            <a:lum/>
            <a:alphaModFix/>
          </a:blip>
          <a:srcRect/>
          <a:stretch>
            <a:fillRect/>
          </a:stretch>
        </p:blipFill>
        <p:spPr>
          <a:xfrm>
            <a:off x="7252560" y="1057680"/>
            <a:ext cx="1259639" cy="1399680"/>
          </a:xfrm>
          <a:prstGeom prst="rect">
            <a:avLst/>
          </a:prstGeom>
          <a:noFill/>
          <a:ln>
            <a:noFill/>
          </a:ln>
        </p:spPr>
      </p:pic>
      <p:sp>
        <p:nvSpPr>
          <p:cNvPr id="2" name="Title 1">
            <a:extLst>
              <a:ext uri="{FF2B5EF4-FFF2-40B4-BE49-F238E27FC236}">
                <a16:creationId xmlns="" xmlns:a16="http://schemas.microsoft.com/office/drawing/2014/main" id="{49E02E7D-9627-4784-B81C-C5D615FDC1E9}"/>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3FED52D-8299-46AC-8791-5F3BB51F92CA}"/>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26ACE2EB-E4B9-4CED-B542-8A0B3F14FA2B}"/>
              </a:ext>
            </a:extLst>
          </p:cNvPr>
          <p:cNvSpPr>
            <a:spLocks noGrp="1"/>
          </p:cNvSpPr>
          <p:nvPr>
            <p:ph type="sldNum" sz="quarter" idx="10"/>
          </p:nvPr>
        </p:nvSpPr>
        <p:spPr>
          <a:xfrm>
            <a:off x="8589600" y="6109200"/>
            <a:ext cx="1484279" cy="180000"/>
          </a:xfrm>
        </p:spPr>
        <p:txBody>
          <a:bodyPr/>
          <a:lstStyle/>
          <a:p>
            <a:pPr lvl="0"/>
            <a:fld id="{EC9D364D-A66D-4659-99B3-C282CF17105E}" type="slidenum">
              <a:t>‹#›</a:t>
            </a:fld>
            <a:r>
              <a:rPr lang="et-EE"/>
              <a:t> /</a:t>
            </a:r>
          </a:p>
        </p:txBody>
      </p:sp>
    </p:spTree>
    <p:extLst>
      <p:ext uri="{BB962C8B-B14F-4D97-AF65-F5344CB8AC3E}">
        <p14:creationId xmlns:p14="http://schemas.microsoft.com/office/powerpoint/2010/main" val="404052934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2C39F32-75D0-4546-82EA-45632C1DB867}"/>
              </a:ext>
            </a:extLst>
          </p:cNvPr>
          <p:cNvPicPr>
            <a:picLocks noChangeAspect="1"/>
          </p:cNvPicPr>
          <p:nvPr/>
        </p:nvPicPr>
        <p:blipFill>
          <a:blip r:embed="rId2">
            <a:lum/>
            <a:alphaModFix/>
          </a:blip>
          <a:srcRect l="1386" t="11827" b="14212"/>
          <a:stretch>
            <a:fillRect/>
          </a:stretch>
        </p:blipFill>
        <p:spPr>
          <a:xfrm>
            <a:off x="360" y="360"/>
            <a:ext cx="10079640" cy="6299640"/>
          </a:xfrm>
          <a:prstGeom prst="rect">
            <a:avLst/>
          </a:prstGeom>
          <a:noFill/>
          <a:ln>
            <a:noFill/>
          </a:ln>
        </p:spPr>
      </p:pic>
      <p:pic>
        <p:nvPicPr>
          <p:cNvPr id="6" name="Pilt 3">
            <a:extLst>
              <a:ext uri="{FF2B5EF4-FFF2-40B4-BE49-F238E27FC236}">
                <a16:creationId xmlns="" xmlns:a16="http://schemas.microsoft.com/office/drawing/2014/main" id="{814D11F6-BB40-4A79-A748-EB0BE6F46515}"/>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pic>
        <p:nvPicPr>
          <p:cNvPr id="7" name="Picture 6">
            <a:extLst>
              <a:ext uri="{FF2B5EF4-FFF2-40B4-BE49-F238E27FC236}">
                <a16:creationId xmlns="" xmlns:a16="http://schemas.microsoft.com/office/drawing/2014/main" id="{A8EE53BD-5B74-4174-9D75-F9D958530E7C}"/>
              </a:ext>
            </a:extLst>
          </p:cNvPr>
          <p:cNvPicPr>
            <a:picLocks noChangeAspect="1"/>
          </p:cNvPicPr>
          <p:nvPr/>
        </p:nvPicPr>
        <p:blipFill>
          <a:blip r:embed="rId4">
            <a:lum/>
            <a:alphaModFix/>
          </a:blip>
          <a:srcRect/>
          <a:stretch>
            <a:fillRect/>
          </a:stretch>
        </p:blipFill>
        <p:spPr>
          <a:xfrm>
            <a:off x="7252560" y="1057680"/>
            <a:ext cx="1259639" cy="1399680"/>
          </a:xfrm>
          <a:prstGeom prst="rect">
            <a:avLst/>
          </a:prstGeom>
          <a:noFill/>
          <a:ln>
            <a:noFill/>
          </a:ln>
        </p:spPr>
      </p:pic>
      <p:sp>
        <p:nvSpPr>
          <p:cNvPr id="2" name="Title 1">
            <a:extLst>
              <a:ext uri="{FF2B5EF4-FFF2-40B4-BE49-F238E27FC236}">
                <a16:creationId xmlns="" xmlns:a16="http://schemas.microsoft.com/office/drawing/2014/main" id="{8809A510-12F7-4185-9465-83452BE26BA6}"/>
              </a:ext>
            </a:extLst>
          </p:cNvPr>
          <p:cNvSpPr>
            <a:spLocks noGrp="1"/>
          </p:cNvSpPr>
          <p:nvPr>
            <p:ph type="title"/>
          </p:nvPr>
        </p:nvSpPr>
        <p:spPr>
          <a:xfrm>
            <a:off x="1224000" y="251280"/>
            <a:ext cx="5903999" cy="1051560"/>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32A4527-5C86-42BF-8A0C-D4822BD559FE}"/>
              </a:ext>
            </a:extLst>
          </p:cNvPr>
          <p:cNvSpPr>
            <a:spLocks noGrp="1"/>
          </p:cNvSpPr>
          <p:nvPr>
            <p:ph idx="1"/>
          </p:nvPr>
        </p:nvSpPr>
        <p:spPr>
          <a:xfrm>
            <a:off x="1224000" y="2736000"/>
            <a:ext cx="7488000" cy="23918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EAC391BC-7599-4130-8CE9-4E6A27D0216D}"/>
              </a:ext>
            </a:extLst>
          </p:cNvPr>
          <p:cNvSpPr>
            <a:spLocks noGrp="1"/>
          </p:cNvSpPr>
          <p:nvPr>
            <p:ph type="sldNum" sz="quarter" idx="10"/>
          </p:nvPr>
        </p:nvSpPr>
        <p:spPr>
          <a:xfrm>
            <a:off x="8589600" y="6109200"/>
            <a:ext cx="1484279" cy="180000"/>
          </a:xfrm>
        </p:spPr>
        <p:txBody>
          <a:bodyPr/>
          <a:lstStyle/>
          <a:p>
            <a:pPr lvl="0"/>
            <a:fld id="{280EC154-30A1-4727-9D8F-37A7EDC88D2F}" type="slidenum">
              <a:t>‹#›</a:t>
            </a:fld>
            <a:r>
              <a:rPr lang="et-EE"/>
              <a:t> /</a:t>
            </a:r>
          </a:p>
        </p:txBody>
      </p:sp>
    </p:spTree>
    <p:extLst>
      <p:ext uri="{BB962C8B-B14F-4D97-AF65-F5344CB8AC3E}">
        <p14:creationId xmlns:p14="http://schemas.microsoft.com/office/powerpoint/2010/main" val="55791870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6AF9248A-1452-42E9-82F4-68212B68D954}"/>
              </a:ext>
            </a:extLst>
          </p:cNvPr>
          <p:cNvPicPr>
            <a:picLocks noChangeAspect="1"/>
          </p:cNvPicPr>
          <p:nvPr/>
        </p:nvPicPr>
        <p:blipFill>
          <a:blip r:embed="rId2">
            <a:lum/>
            <a:alphaModFix/>
          </a:blip>
          <a:srcRect l="1386" t="11827" b="14212"/>
          <a:stretch>
            <a:fillRect/>
          </a:stretch>
        </p:blipFill>
        <p:spPr>
          <a:xfrm>
            <a:off x="360" y="360"/>
            <a:ext cx="10079640" cy="6299640"/>
          </a:xfrm>
          <a:prstGeom prst="rect">
            <a:avLst/>
          </a:prstGeom>
          <a:noFill/>
          <a:ln>
            <a:noFill/>
          </a:ln>
        </p:spPr>
      </p:pic>
      <p:pic>
        <p:nvPicPr>
          <p:cNvPr id="6" name="Pilt 3">
            <a:extLst>
              <a:ext uri="{FF2B5EF4-FFF2-40B4-BE49-F238E27FC236}">
                <a16:creationId xmlns="" xmlns:a16="http://schemas.microsoft.com/office/drawing/2014/main" id="{D85E638F-F22D-451D-98B4-8D8BF507273F}"/>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pic>
        <p:nvPicPr>
          <p:cNvPr id="7" name="Picture 6">
            <a:extLst>
              <a:ext uri="{FF2B5EF4-FFF2-40B4-BE49-F238E27FC236}">
                <a16:creationId xmlns="" xmlns:a16="http://schemas.microsoft.com/office/drawing/2014/main" id="{56B587F8-FDF4-47B2-A490-FC5D5CC83353}"/>
              </a:ext>
            </a:extLst>
          </p:cNvPr>
          <p:cNvPicPr>
            <a:picLocks noChangeAspect="1"/>
          </p:cNvPicPr>
          <p:nvPr/>
        </p:nvPicPr>
        <p:blipFill>
          <a:blip r:embed="rId4">
            <a:lum/>
            <a:alphaModFix/>
          </a:blip>
          <a:srcRect/>
          <a:stretch>
            <a:fillRect/>
          </a:stretch>
        </p:blipFill>
        <p:spPr>
          <a:xfrm>
            <a:off x="7252560" y="1057680"/>
            <a:ext cx="1259639" cy="1399680"/>
          </a:xfrm>
          <a:prstGeom prst="rect">
            <a:avLst/>
          </a:prstGeom>
          <a:noFill/>
          <a:ln>
            <a:noFill/>
          </a:ln>
        </p:spPr>
      </p:pic>
      <p:sp>
        <p:nvSpPr>
          <p:cNvPr id="2" name="Title 1">
            <a:extLst>
              <a:ext uri="{FF2B5EF4-FFF2-40B4-BE49-F238E27FC236}">
                <a16:creationId xmlns="" xmlns:a16="http://schemas.microsoft.com/office/drawing/2014/main" id="{C4C5CEEF-18E3-41B7-8619-3988AC0016F4}"/>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87C454D-FBA4-456C-BE32-4AAA2DD86D4C}"/>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9DC6FA22-32E7-414F-9961-F82483BC2E56}"/>
              </a:ext>
            </a:extLst>
          </p:cNvPr>
          <p:cNvSpPr>
            <a:spLocks noGrp="1"/>
          </p:cNvSpPr>
          <p:nvPr>
            <p:ph type="sldNum" sz="quarter" idx="10"/>
          </p:nvPr>
        </p:nvSpPr>
        <p:spPr>
          <a:xfrm>
            <a:off x="8589600" y="6109200"/>
            <a:ext cx="1484279" cy="180000"/>
          </a:xfrm>
        </p:spPr>
        <p:txBody>
          <a:bodyPr/>
          <a:lstStyle/>
          <a:p>
            <a:pPr lvl="0"/>
            <a:fld id="{D6CD782D-8433-40F2-A5AC-ED4E5026B95F}" type="slidenum">
              <a:t>‹#›</a:t>
            </a:fld>
            <a:r>
              <a:rPr lang="et-EE"/>
              <a:t> /</a:t>
            </a:r>
          </a:p>
        </p:txBody>
      </p:sp>
    </p:spTree>
    <p:extLst>
      <p:ext uri="{BB962C8B-B14F-4D97-AF65-F5344CB8AC3E}">
        <p14:creationId xmlns:p14="http://schemas.microsoft.com/office/powerpoint/2010/main" val="2135310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75295743-5633-4EF1-8188-393A4E2F70B6}"/>
              </a:ext>
            </a:extLst>
          </p:cNvPr>
          <p:cNvPicPr>
            <a:picLocks noChangeAspect="1"/>
          </p:cNvPicPr>
          <p:nvPr/>
        </p:nvPicPr>
        <p:blipFill>
          <a:blip r:embed="rId2">
            <a:lum/>
            <a:alphaModFix/>
          </a:blip>
          <a:srcRect l="1386" t="11827" b="14212"/>
          <a:stretch>
            <a:fillRect/>
          </a:stretch>
        </p:blipFill>
        <p:spPr>
          <a:xfrm>
            <a:off x="360" y="360"/>
            <a:ext cx="10079640" cy="6299640"/>
          </a:xfrm>
          <a:prstGeom prst="rect">
            <a:avLst/>
          </a:prstGeom>
          <a:noFill/>
          <a:ln>
            <a:noFill/>
          </a:ln>
        </p:spPr>
      </p:pic>
      <p:pic>
        <p:nvPicPr>
          <p:cNvPr id="7" name="Pilt 3">
            <a:extLst>
              <a:ext uri="{FF2B5EF4-FFF2-40B4-BE49-F238E27FC236}">
                <a16:creationId xmlns="" xmlns:a16="http://schemas.microsoft.com/office/drawing/2014/main" id="{A78CEC76-0603-472C-B357-CED13AADD88B}"/>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pic>
        <p:nvPicPr>
          <p:cNvPr id="8" name="Picture 7">
            <a:extLst>
              <a:ext uri="{FF2B5EF4-FFF2-40B4-BE49-F238E27FC236}">
                <a16:creationId xmlns="" xmlns:a16="http://schemas.microsoft.com/office/drawing/2014/main" id="{02FBBB91-3454-452F-9B82-0AA8D505D1C3}"/>
              </a:ext>
            </a:extLst>
          </p:cNvPr>
          <p:cNvPicPr>
            <a:picLocks noChangeAspect="1"/>
          </p:cNvPicPr>
          <p:nvPr/>
        </p:nvPicPr>
        <p:blipFill>
          <a:blip r:embed="rId4">
            <a:lum/>
            <a:alphaModFix/>
          </a:blip>
          <a:srcRect/>
          <a:stretch>
            <a:fillRect/>
          </a:stretch>
        </p:blipFill>
        <p:spPr>
          <a:xfrm>
            <a:off x="7252560" y="1057680"/>
            <a:ext cx="1259639" cy="1399680"/>
          </a:xfrm>
          <a:prstGeom prst="rect">
            <a:avLst/>
          </a:prstGeom>
          <a:noFill/>
          <a:ln>
            <a:noFill/>
          </a:ln>
        </p:spPr>
      </p:pic>
      <p:sp>
        <p:nvSpPr>
          <p:cNvPr id="2" name="Title 1">
            <a:extLst>
              <a:ext uri="{FF2B5EF4-FFF2-40B4-BE49-F238E27FC236}">
                <a16:creationId xmlns="" xmlns:a16="http://schemas.microsoft.com/office/drawing/2014/main" id="{0DFFFA7A-870E-4AE8-8F30-6CDF27731204}"/>
              </a:ext>
            </a:extLst>
          </p:cNvPr>
          <p:cNvSpPr>
            <a:spLocks noGrp="1"/>
          </p:cNvSpPr>
          <p:nvPr>
            <p:ph type="title"/>
          </p:nvPr>
        </p:nvSpPr>
        <p:spPr>
          <a:xfrm>
            <a:off x="1224000" y="251280"/>
            <a:ext cx="5903999" cy="1051560"/>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EAFD980-E52F-458D-AA5F-13FE4F7E9845}"/>
              </a:ext>
            </a:extLst>
          </p:cNvPr>
          <p:cNvSpPr>
            <a:spLocks noGrp="1"/>
          </p:cNvSpPr>
          <p:nvPr>
            <p:ph sz="half" idx="1"/>
          </p:nvPr>
        </p:nvSpPr>
        <p:spPr>
          <a:xfrm>
            <a:off x="1223963" y="2735263"/>
            <a:ext cx="3667125" cy="2392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6E5A7F0-DC53-4736-983C-3018E345181E}"/>
              </a:ext>
            </a:extLst>
          </p:cNvPr>
          <p:cNvSpPr>
            <a:spLocks noGrp="1"/>
          </p:cNvSpPr>
          <p:nvPr>
            <p:ph sz="half" idx="2"/>
          </p:nvPr>
        </p:nvSpPr>
        <p:spPr>
          <a:xfrm>
            <a:off x="5043488" y="2735263"/>
            <a:ext cx="3668712" cy="2392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E5A6BBBB-6B05-4DFF-BA59-794B1D5CEB66}"/>
              </a:ext>
            </a:extLst>
          </p:cNvPr>
          <p:cNvSpPr>
            <a:spLocks noGrp="1"/>
          </p:cNvSpPr>
          <p:nvPr>
            <p:ph type="sldNum" sz="quarter" idx="10"/>
          </p:nvPr>
        </p:nvSpPr>
        <p:spPr>
          <a:xfrm>
            <a:off x="8589600" y="6109200"/>
            <a:ext cx="1484279" cy="180000"/>
          </a:xfrm>
        </p:spPr>
        <p:txBody>
          <a:bodyPr/>
          <a:lstStyle/>
          <a:p>
            <a:pPr lvl="0"/>
            <a:fld id="{5073338A-D8B1-42F8-ACD7-119DA303FD6D}" type="slidenum">
              <a:t>‹#›</a:t>
            </a:fld>
            <a:r>
              <a:rPr lang="et-EE"/>
              <a:t> /</a:t>
            </a:r>
          </a:p>
        </p:txBody>
      </p:sp>
    </p:spTree>
    <p:extLst>
      <p:ext uri="{BB962C8B-B14F-4D97-AF65-F5344CB8AC3E}">
        <p14:creationId xmlns:p14="http://schemas.microsoft.com/office/powerpoint/2010/main" val="288848969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7537C7BD-897B-4D63-A428-0D2AA653367B}"/>
              </a:ext>
            </a:extLst>
          </p:cNvPr>
          <p:cNvPicPr>
            <a:picLocks noChangeAspect="1"/>
          </p:cNvPicPr>
          <p:nvPr/>
        </p:nvPicPr>
        <p:blipFill>
          <a:blip r:embed="rId2">
            <a:lum/>
            <a:alphaModFix/>
          </a:blip>
          <a:srcRect l="1386" t="11827" b="14212"/>
          <a:stretch>
            <a:fillRect/>
          </a:stretch>
        </p:blipFill>
        <p:spPr>
          <a:xfrm>
            <a:off x="360" y="360"/>
            <a:ext cx="10079640" cy="6299640"/>
          </a:xfrm>
          <a:prstGeom prst="rect">
            <a:avLst/>
          </a:prstGeom>
          <a:noFill/>
          <a:ln>
            <a:noFill/>
          </a:ln>
        </p:spPr>
      </p:pic>
      <p:pic>
        <p:nvPicPr>
          <p:cNvPr id="9" name="Pilt 3">
            <a:extLst>
              <a:ext uri="{FF2B5EF4-FFF2-40B4-BE49-F238E27FC236}">
                <a16:creationId xmlns="" xmlns:a16="http://schemas.microsoft.com/office/drawing/2014/main" id="{E892CD79-E10D-40DF-AEDD-FAE3FC4DB228}"/>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pic>
        <p:nvPicPr>
          <p:cNvPr id="10" name="Picture 9">
            <a:extLst>
              <a:ext uri="{FF2B5EF4-FFF2-40B4-BE49-F238E27FC236}">
                <a16:creationId xmlns="" xmlns:a16="http://schemas.microsoft.com/office/drawing/2014/main" id="{A2CF1F1F-5CEB-4510-89A4-8C98BF42E99E}"/>
              </a:ext>
            </a:extLst>
          </p:cNvPr>
          <p:cNvPicPr>
            <a:picLocks noChangeAspect="1"/>
          </p:cNvPicPr>
          <p:nvPr/>
        </p:nvPicPr>
        <p:blipFill>
          <a:blip r:embed="rId4">
            <a:lum/>
            <a:alphaModFix/>
          </a:blip>
          <a:srcRect/>
          <a:stretch>
            <a:fillRect/>
          </a:stretch>
        </p:blipFill>
        <p:spPr>
          <a:xfrm>
            <a:off x="7252560" y="1057680"/>
            <a:ext cx="1259639" cy="1399680"/>
          </a:xfrm>
          <a:prstGeom prst="rect">
            <a:avLst/>
          </a:prstGeom>
          <a:noFill/>
          <a:ln>
            <a:noFill/>
          </a:ln>
        </p:spPr>
      </p:pic>
      <p:sp>
        <p:nvSpPr>
          <p:cNvPr id="2" name="Title 1">
            <a:extLst>
              <a:ext uri="{FF2B5EF4-FFF2-40B4-BE49-F238E27FC236}">
                <a16:creationId xmlns="" xmlns:a16="http://schemas.microsoft.com/office/drawing/2014/main" id="{8AE446DF-FB89-412E-83C1-FB2EC9CDBB2C}"/>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CC6C1A6-A4B3-47EA-ADB1-5B531121E30D}"/>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7EC0EFC7-5527-4271-9078-DBFBD3AD0EA4}"/>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5F7B88D-75D8-4858-AA91-C94C2BCB1170}"/>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AA3419A0-1912-4F8A-AAFA-372029E984E7}"/>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9BDB295E-5641-47F8-80D0-EE400BB1B392}"/>
              </a:ext>
            </a:extLst>
          </p:cNvPr>
          <p:cNvSpPr>
            <a:spLocks noGrp="1"/>
          </p:cNvSpPr>
          <p:nvPr>
            <p:ph type="sldNum" sz="quarter" idx="10"/>
          </p:nvPr>
        </p:nvSpPr>
        <p:spPr>
          <a:xfrm>
            <a:off x="8589600" y="6109200"/>
            <a:ext cx="1484279" cy="180000"/>
          </a:xfrm>
        </p:spPr>
        <p:txBody>
          <a:bodyPr/>
          <a:lstStyle/>
          <a:p>
            <a:pPr lvl="0"/>
            <a:fld id="{7555D01D-91ED-497C-8454-960775EC877A}" type="slidenum">
              <a:t>‹#›</a:t>
            </a:fld>
            <a:r>
              <a:rPr lang="et-EE"/>
              <a:t> /</a:t>
            </a:r>
          </a:p>
        </p:txBody>
      </p:sp>
    </p:spTree>
    <p:extLst>
      <p:ext uri="{BB962C8B-B14F-4D97-AF65-F5344CB8AC3E}">
        <p14:creationId xmlns:p14="http://schemas.microsoft.com/office/powerpoint/2010/main" val="132443239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F7E2B845-FF67-4ED4-9A19-2BD98705366E}"/>
              </a:ext>
            </a:extLst>
          </p:cNvPr>
          <p:cNvPicPr>
            <a:picLocks noChangeAspect="1"/>
          </p:cNvPicPr>
          <p:nvPr/>
        </p:nvPicPr>
        <p:blipFill>
          <a:blip r:embed="rId2">
            <a:lum/>
            <a:alphaModFix/>
          </a:blip>
          <a:srcRect l="1386" t="11827" b="14212"/>
          <a:stretch>
            <a:fillRect/>
          </a:stretch>
        </p:blipFill>
        <p:spPr>
          <a:xfrm>
            <a:off x="360" y="360"/>
            <a:ext cx="10079640" cy="6299640"/>
          </a:xfrm>
          <a:prstGeom prst="rect">
            <a:avLst/>
          </a:prstGeom>
          <a:noFill/>
          <a:ln>
            <a:noFill/>
          </a:ln>
        </p:spPr>
      </p:pic>
      <p:pic>
        <p:nvPicPr>
          <p:cNvPr id="5" name="Pilt 3">
            <a:extLst>
              <a:ext uri="{FF2B5EF4-FFF2-40B4-BE49-F238E27FC236}">
                <a16:creationId xmlns="" xmlns:a16="http://schemas.microsoft.com/office/drawing/2014/main" id="{0DB18E70-8D5D-4B73-BF9C-0374AD04CBF8}"/>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pic>
        <p:nvPicPr>
          <p:cNvPr id="6" name="Picture 5">
            <a:extLst>
              <a:ext uri="{FF2B5EF4-FFF2-40B4-BE49-F238E27FC236}">
                <a16:creationId xmlns="" xmlns:a16="http://schemas.microsoft.com/office/drawing/2014/main" id="{DF7F2DBA-7EBD-4C61-A574-1E271A064DAE}"/>
              </a:ext>
            </a:extLst>
          </p:cNvPr>
          <p:cNvPicPr>
            <a:picLocks noChangeAspect="1"/>
          </p:cNvPicPr>
          <p:nvPr/>
        </p:nvPicPr>
        <p:blipFill>
          <a:blip r:embed="rId4">
            <a:lum/>
            <a:alphaModFix/>
          </a:blip>
          <a:srcRect/>
          <a:stretch>
            <a:fillRect/>
          </a:stretch>
        </p:blipFill>
        <p:spPr>
          <a:xfrm>
            <a:off x="7252560" y="1057680"/>
            <a:ext cx="1259639" cy="1399680"/>
          </a:xfrm>
          <a:prstGeom prst="rect">
            <a:avLst/>
          </a:prstGeom>
          <a:noFill/>
          <a:ln>
            <a:noFill/>
          </a:ln>
        </p:spPr>
      </p:pic>
      <p:sp>
        <p:nvSpPr>
          <p:cNvPr id="2" name="Title 1">
            <a:extLst>
              <a:ext uri="{FF2B5EF4-FFF2-40B4-BE49-F238E27FC236}">
                <a16:creationId xmlns="" xmlns:a16="http://schemas.microsoft.com/office/drawing/2014/main" id="{E25406E7-A53B-4CAD-A149-8725C9B3FB35}"/>
              </a:ext>
            </a:extLst>
          </p:cNvPr>
          <p:cNvSpPr>
            <a:spLocks noGrp="1"/>
          </p:cNvSpPr>
          <p:nvPr>
            <p:ph type="title"/>
          </p:nvPr>
        </p:nvSpPr>
        <p:spPr>
          <a:xfrm>
            <a:off x="1224000" y="251280"/>
            <a:ext cx="5903999" cy="1051560"/>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8A37E2B9-AE22-45E4-9100-407A30372B03}"/>
              </a:ext>
            </a:extLst>
          </p:cNvPr>
          <p:cNvSpPr>
            <a:spLocks noGrp="1"/>
          </p:cNvSpPr>
          <p:nvPr>
            <p:ph type="sldNum" sz="quarter" idx="10"/>
          </p:nvPr>
        </p:nvSpPr>
        <p:spPr>
          <a:xfrm>
            <a:off x="8589600" y="6109200"/>
            <a:ext cx="1484279" cy="180000"/>
          </a:xfrm>
        </p:spPr>
        <p:txBody>
          <a:bodyPr/>
          <a:lstStyle/>
          <a:p>
            <a:pPr lvl="0"/>
            <a:fld id="{B69E2911-FBD7-4D97-8C0C-D05603CA204D}" type="slidenum">
              <a:t>‹#›</a:t>
            </a:fld>
            <a:r>
              <a:rPr lang="et-EE"/>
              <a:t> /</a:t>
            </a:r>
          </a:p>
        </p:txBody>
      </p:sp>
    </p:spTree>
    <p:extLst>
      <p:ext uri="{BB962C8B-B14F-4D97-AF65-F5344CB8AC3E}">
        <p14:creationId xmlns:p14="http://schemas.microsoft.com/office/powerpoint/2010/main" val="186074211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A473B1C3-D220-48F7-8E00-1014774D9BBF}"/>
              </a:ext>
            </a:extLst>
          </p:cNvPr>
          <p:cNvPicPr>
            <a:picLocks noChangeAspect="1"/>
          </p:cNvPicPr>
          <p:nvPr/>
        </p:nvPicPr>
        <p:blipFill>
          <a:blip r:embed="rId2">
            <a:lum/>
            <a:alphaModFix/>
          </a:blip>
          <a:srcRect l="1386" t="11827" b="14212"/>
          <a:stretch>
            <a:fillRect/>
          </a:stretch>
        </p:blipFill>
        <p:spPr>
          <a:xfrm>
            <a:off x="360" y="360"/>
            <a:ext cx="10079640" cy="6299640"/>
          </a:xfrm>
          <a:prstGeom prst="rect">
            <a:avLst/>
          </a:prstGeom>
          <a:noFill/>
          <a:ln>
            <a:noFill/>
          </a:ln>
        </p:spPr>
      </p:pic>
      <p:pic>
        <p:nvPicPr>
          <p:cNvPr id="4" name="Pilt 3">
            <a:extLst>
              <a:ext uri="{FF2B5EF4-FFF2-40B4-BE49-F238E27FC236}">
                <a16:creationId xmlns="" xmlns:a16="http://schemas.microsoft.com/office/drawing/2014/main" id="{98F79969-8FED-4DD5-8587-04DD106043BE}"/>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pic>
        <p:nvPicPr>
          <p:cNvPr id="5" name="Picture 4">
            <a:extLst>
              <a:ext uri="{FF2B5EF4-FFF2-40B4-BE49-F238E27FC236}">
                <a16:creationId xmlns="" xmlns:a16="http://schemas.microsoft.com/office/drawing/2014/main" id="{F4FFE31F-849D-409A-9BA9-4C4E09316C2E}"/>
              </a:ext>
            </a:extLst>
          </p:cNvPr>
          <p:cNvPicPr>
            <a:picLocks noChangeAspect="1"/>
          </p:cNvPicPr>
          <p:nvPr/>
        </p:nvPicPr>
        <p:blipFill>
          <a:blip r:embed="rId4">
            <a:lum/>
            <a:alphaModFix/>
          </a:blip>
          <a:srcRect/>
          <a:stretch>
            <a:fillRect/>
          </a:stretch>
        </p:blipFill>
        <p:spPr>
          <a:xfrm>
            <a:off x="7252560" y="1057680"/>
            <a:ext cx="1259639" cy="1399680"/>
          </a:xfrm>
          <a:prstGeom prst="rect">
            <a:avLst/>
          </a:prstGeom>
          <a:noFill/>
          <a:ln>
            <a:noFill/>
          </a:ln>
        </p:spPr>
      </p:pic>
      <p:sp>
        <p:nvSpPr>
          <p:cNvPr id="2" name="Slide Number Placeholder 1">
            <a:extLst>
              <a:ext uri="{FF2B5EF4-FFF2-40B4-BE49-F238E27FC236}">
                <a16:creationId xmlns="" xmlns:a16="http://schemas.microsoft.com/office/drawing/2014/main" id="{A3577A10-CBA2-493D-89DA-C946FC37CE9A}"/>
              </a:ext>
            </a:extLst>
          </p:cNvPr>
          <p:cNvSpPr>
            <a:spLocks noGrp="1"/>
          </p:cNvSpPr>
          <p:nvPr>
            <p:ph type="sldNum" sz="quarter" idx="10"/>
          </p:nvPr>
        </p:nvSpPr>
        <p:spPr>
          <a:xfrm>
            <a:off x="8589600" y="6109200"/>
            <a:ext cx="1484279" cy="180000"/>
          </a:xfrm>
        </p:spPr>
        <p:txBody>
          <a:bodyPr/>
          <a:lstStyle/>
          <a:p>
            <a:pPr lvl="0"/>
            <a:fld id="{74AD118B-6686-4B17-89AF-BD5EA8E96E61}" type="slidenum">
              <a:t>‹#›</a:t>
            </a:fld>
            <a:r>
              <a:rPr lang="et-EE"/>
              <a:t> /</a:t>
            </a:r>
          </a:p>
        </p:txBody>
      </p:sp>
    </p:spTree>
    <p:extLst>
      <p:ext uri="{BB962C8B-B14F-4D97-AF65-F5344CB8AC3E}">
        <p14:creationId xmlns:p14="http://schemas.microsoft.com/office/powerpoint/2010/main" val="3139008114"/>
      </p:ext>
    </p:extLst>
  </p:cSld>
  <p:clrMapOvr>
    <a:masterClrMapping/>
  </p:clrMapOvr>
  <p:hf sldNum="0" hdr="0" ftr="0" dt="0"/>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022A45FB-E46A-4381-8972-E9CAB0524B27}"/>
              </a:ext>
            </a:extLst>
          </p:cNvPr>
          <p:cNvPicPr>
            <a:picLocks noChangeAspect="1"/>
          </p:cNvPicPr>
          <p:nvPr/>
        </p:nvPicPr>
        <p:blipFill>
          <a:blip r:embed="rId2">
            <a:lum/>
            <a:alphaModFix/>
          </a:blip>
          <a:srcRect l="1386" t="11827" b="14212"/>
          <a:stretch>
            <a:fillRect/>
          </a:stretch>
        </p:blipFill>
        <p:spPr>
          <a:xfrm>
            <a:off x="360" y="360"/>
            <a:ext cx="10079640" cy="6299640"/>
          </a:xfrm>
          <a:prstGeom prst="rect">
            <a:avLst/>
          </a:prstGeom>
          <a:noFill/>
          <a:ln>
            <a:noFill/>
          </a:ln>
        </p:spPr>
      </p:pic>
      <p:pic>
        <p:nvPicPr>
          <p:cNvPr id="7" name="Pilt 3">
            <a:extLst>
              <a:ext uri="{FF2B5EF4-FFF2-40B4-BE49-F238E27FC236}">
                <a16:creationId xmlns="" xmlns:a16="http://schemas.microsoft.com/office/drawing/2014/main" id="{263ECBBA-E77F-485D-ACA1-A8146240BB84}"/>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pic>
        <p:nvPicPr>
          <p:cNvPr id="8" name="Picture 7">
            <a:extLst>
              <a:ext uri="{FF2B5EF4-FFF2-40B4-BE49-F238E27FC236}">
                <a16:creationId xmlns="" xmlns:a16="http://schemas.microsoft.com/office/drawing/2014/main" id="{0C04C6F1-999C-4CEF-ACEC-66254CDA9451}"/>
              </a:ext>
            </a:extLst>
          </p:cNvPr>
          <p:cNvPicPr>
            <a:picLocks noChangeAspect="1"/>
          </p:cNvPicPr>
          <p:nvPr/>
        </p:nvPicPr>
        <p:blipFill>
          <a:blip r:embed="rId4">
            <a:lum/>
            <a:alphaModFix/>
          </a:blip>
          <a:srcRect/>
          <a:stretch>
            <a:fillRect/>
          </a:stretch>
        </p:blipFill>
        <p:spPr>
          <a:xfrm>
            <a:off x="7252560" y="1057680"/>
            <a:ext cx="1259639" cy="1399680"/>
          </a:xfrm>
          <a:prstGeom prst="rect">
            <a:avLst/>
          </a:prstGeom>
          <a:noFill/>
          <a:ln>
            <a:noFill/>
          </a:ln>
        </p:spPr>
      </p:pic>
      <p:sp>
        <p:nvSpPr>
          <p:cNvPr id="2" name="Title 1">
            <a:extLst>
              <a:ext uri="{FF2B5EF4-FFF2-40B4-BE49-F238E27FC236}">
                <a16:creationId xmlns="" xmlns:a16="http://schemas.microsoft.com/office/drawing/2014/main" id="{832FBD82-579B-4AED-BB9B-40800EA4F4B1}"/>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CDBBEDF-BF24-4735-BB8C-C6A40FDBAB71}"/>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5CBAC9C-FAC6-4C33-AF8D-23AA61D24001}"/>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2730A06A-4056-4D92-9E65-03E52EB0D9F1}"/>
              </a:ext>
            </a:extLst>
          </p:cNvPr>
          <p:cNvSpPr>
            <a:spLocks noGrp="1"/>
          </p:cNvSpPr>
          <p:nvPr>
            <p:ph type="sldNum" sz="quarter" idx="10"/>
          </p:nvPr>
        </p:nvSpPr>
        <p:spPr>
          <a:xfrm>
            <a:off x="8589600" y="6109200"/>
            <a:ext cx="1484279" cy="180000"/>
          </a:xfrm>
        </p:spPr>
        <p:txBody>
          <a:bodyPr/>
          <a:lstStyle/>
          <a:p>
            <a:pPr lvl="0"/>
            <a:fld id="{7E751F37-C524-4337-9BD2-10D99079760C}" type="slidenum">
              <a:t>‹#›</a:t>
            </a:fld>
            <a:r>
              <a:rPr lang="et-EE"/>
              <a:t> /</a:t>
            </a:r>
          </a:p>
        </p:txBody>
      </p:sp>
    </p:spTree>
    <p:extLst>
      <p:ext uri="{BB962C8B-B14F-4D97-AF65-F5344CB8AC3E}">
        <p14:creationId xmlns:p14="http://schemas.microsoft.com/office/powerpoint/2010/main" val="8963443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34A81177-1906-479E-A1B4-5D75963CFBBE}"/>
              </a:ext>
            </a:extLst>
          </p:cNvPr>
          <p:cNvPicPr>
            <a:picLocks noChangeAspect="1"/>
          </p:cNvPicPr>
          <p:nvPr/>
        </p:nvPicPr>
        <p:blipFill>
          <a:blip r:embed="rId2">
            <a:lum/>
            <a:alphaModFix/>
          </a:blip>
          <a:srcRect l="1386" t="11827" b="14212"/>
          <a:stretch>
            <a:fillRect/>
          </a:stretch>
        </p:blipFill>
        <p:spPr>
          <a:xfrm>
            <a:off x="360" y="360"/>
            <a:ext cx="10079640" cy="6299640"/>
          </a:xfrm>
          <a:prstGeom prst="rect">
            <a:avLst/>
          </a:prstGeom>
          <a:noFill/>
          <a:ln>
            <a:noFill/>
          </a:ln>
        </p:spPr>
      </p:pic>
      <p:pic>
        <p:nvPicPr>
          <p:cNvPr id="7" name="Pilt 3">
            <a:extLst>
              <a:ext uri="{FF2B5EF4-FFF2-40B4-BE49-F238E27FC236}">
                <a16:creationId xmlns="" xmlns:a16="http://schemas.microsoft.com/office/drawing/2014/main" id="{BD3BD602-FF7E-4AE7-8975-34205D276922}"/>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pic>
        <p:nvPicPr>
          <p:cNvPr id="8" name="Picture 7">
            <a:extLst>
              <a:ext uri="{FF2B5EF4-FFF2-40B4-BE49-F238E27FC236}">
                <a16:creationId xmlns="" xmlns:a16="http://schemas.microsoft.com/office/drawing/2014/main" id="{9515AB5B-31E9-41F4-90DA-1BA08E5D42A1}"/>
              </a:ext>
            </a:extLst>
          </p:cNvPr>
          <p:cNvPicPr>
            <a:picLocks noChangeAspect="1"/>
          </p:cNvPicPr>
          <p:nvPr/>
        </p:nvPicPr>
        <p:blipFill>
          <a:blip r:embed="rId4">
            <a:lum/>
            <a:alphaModFix/>
          </a:blip>
          <a:srcRect/>
          <a:stretch>
            <a:fillRect/>
          </a:stretch>
        </p:blipFill>
        <p:spPr>
          <a:xfrm>
            <a:off x="7252560" y="1057680"/>
            <a:ext cx="1259639" cy="1399680"/>
          </a:xfrm>
          <a:prstGeom prst="rect">
            <a:avLst/>
          </a:prstGeom>
          <a:noFill/>
          <a:ln>
            <a:noFill/>
          </a:ln>
        </p:spPr>
      </p:pic>
      <p:sp>
        <p:nvSpPr>
          <p:cNvPr id="2" name="Title 1">
            <a:extLst>
              <a:ext uri="{FF2B5EF4-FFF2-40B4-BE49-F238E27FC236}">
                <a16:creationId xmlns="" xmlns:a16="http://schemas.microsoft.com/office/drawing/2014/main" id="{602ED79D-BB52-4C1F-BF2C-B2181EC7D686}"/>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7CC327A-F865-4867-8FA8-76EBB138AF0C}"/>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C7AED7F-EA46-45C2-99CB-DFEC18FA1FFB}"/>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4A495DBD-5C57-4665-9B4B-CD00ADE20E31}"/>
              </a:ext>
            </a:extLst>
          </p:cNvPr>
          <p:cNvSpPr>
            <a:spLocks noGrp="1"/>
          </p:cNvSpPr>
          <p:nvPr>
            <p:ph type="sldNum" sz="quarter" idx="10"/>
          </p:nvPr>
        </p:nvSpPr>
        <p:spPr>
          <a:xfrm>
            <a:off x="8589600" y="6109200"/>
            <a:ext cx="1484279" cy="180000"/>
          </a:xfrm>
        </p:spPr>
        <p:txBody>
          <a:bodyPr/>
          <a:lstStyle/>
          <a:p>
            <a:pPr lvl="0"/>
            <a:fld id="{CE1B264E-44EC-41CD-905A-BD58498E560D}" type="slidenum">
              <a:t>‹#›</a:t>
            </a:fld>
            <a:r>
              <a:rPr lang="et-EE"/>
              <a:t> /</a:t>
            </a:r>
          </a:p>
        </p:txBody>
      </p:sp>
    </p:spTree>
    <p:extLst>
      <p:ext uri="{BB962C8B-B14F-4D97-AF65-F5344CB8AC3E}">
        <p14:creationId xmlns:p14="http://schemas.microsoft.com/office/powerpoint/2010/main" val="2763866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96FB85A-A967-42F4-AACB-D45E44672AE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B51AC0B5-728F-462D-B66A-D32992A7DFE3}"/>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FE35F1F-274B-47D0-BAFF-1EE2AF9A9A18}"/>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C832EE71-7237-484E-810E-38A1A4EB683E}"/>
              </a:ext>
            </a:extLst>
          </p:cNvPr>
          <p:cNvSpPr>
            <a:spLocks noGrp="1"/>
          </p:cNvSpPr>
          <p:nvPr>
            <p:ph type="sldNum" sz="quarter" idx="10"/>
          </p:nvPr>
        </p:nvSpPr>
        <p:spPr>
          <a:xfrm>
            <a:off x="8732520" y="6111360"/>
            <a:ext cx="1340280" cy="180000"/>
          </a:xfrm>
        </p:spPr>
        <p:txBody>
          <a:bodyPr/>
          <a:lstStyle/>
          <a:p>
            <a:pPr lvl="0"/>
            <a:fld id="{D6C56041-7095-4AC6-8437-6D23CF94126F}" type="slidenum">
              <a:t>‹#›</a:t>
            </a:fld>
            <a:r>
              <a:rPr lang="et-EE"/>
              <a:t> /</a:t>
            </a:r>
          </a:p>
        </p:txBody>
      </p:sp>
    </p:spTree>
    <p:extLst>
      <p:ext uri="{BB962C8B-B14F-4D97-AF65-F5344CB8AC3E}">
        <p14:creationId xmlns:p14="http://schemas.microsoft.com/office/powerpoint/2010/main" val="101098371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3F20BD37-2FB6-422F-9F8E-7E3F26602A8F}"/>
              </a:ext>
            </a:extLst>
          </p:cNvPr>
          <p:cNvPicPr>
            <a:picLocks noChangeAspect="1"/>
          </p:cNvPicPr>
          <p:nvPr/>
        </p:nvPicPr>
        <p:blipFill>
          <a:blip r:embed="rId2">
            <a:lum/>
            <a:alphaModFix/>
          </a:blip>
          <a:srcRect l="1386" t="11827" b="14212"/>
          <a:stretch>
            <a:fillRect/>
          </a:stretch>
        </p:blipFill>
        <p:spPr>
          <a:xfrm>
            <a:off x="360" y="360"/>
            <a:ext cx="10079640" cy="6299640"/>
          </a:xfrm>
          <a:prstGeom prst="rect">
            <a:avLst/>
          </a:prstGeom>
          <a:noFill/>
          <a:ln>
            <a:noFill/>
          </a:ln>
        </p:spPr>
      </p:pic>
      <p:pic>
        <p:nvPicPr>
          <p:cNvPr id="6" name="Pilt 3">
            <a:extLst>
              <a:ext uri="{FF2B5EF4-FFF2-40B4-BE49-F238E27FC236}">
                <a16:creationId xmlns="" xmlns:a16="http://schemas.microsoft.com/office/drawing/2014/main" id="{71509FC0-BD7C-4CB9-8F22-2058BE1E8C4C}"/>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pic>
        <p:nvPicPr>
          <p:cNvPr id="7" name="Picture 6">
            <a:extLst>
              <a:ext uri="{FF2B5EF4-FFF2-40B4-BE49-F238E27FC236}">
                <a16:creationId xmlns="" xmlns:a16="http://schemas.microsoft.com/office/drawing/2014/main" id="{0D7C6F81-641A-4A95-A4CD-C0811D9BCADE}"/>
              </a:ext>
            </a:extLst>
          </p:cNvPr>
          <p:cNvPicPr>
            <a:picLocks noChangeAspect="1"/>
          </p:cNvPicPr>
          <p:nvPr/>
        </p:nvPicPr>
        <p:blipFill>
          <a:blip r:embed="rId4">
            <a:lum/>
            <a:alphaModFix/>
          </a:blip>
          <a:srcRect/>
          <a:stretch>
            <a:fillRect/>
          </a:stretch>
        </p:blipFill>
        <p:spPr>
          <a:xfrm>
            <a:off x="7252560" y="1057680"/>
            <a:ext cx="1259639" cy="1399680"/>
          </a:xfrm>
          <a:prstGeom prst="rect">
            <a:avLst/>
          </a:prstGeom>
          <a:noFill/>
          <a:ln>
            <a:noFill/>
          </a:ln>
        </p:spPr>
      </p:pic>
      <p:sp>
        <p:nvSpPr>
          <p:cNvPr id="2" name="Title 1">
            <a:extLst>
              <a:ext uri="{FF2B5EF4-FFF2-40B4-BE49-F238E27FC236}">
                <a16:creationId xmlns="" xmlns:a16="http://schemas.microsoft.com/office/drawing/2014/main" id="{D39FE926-0249-4828-8DC2-83D9EC39D4DE}"/>
              </a:ext>
            </a:extLst>
          </p:cNvPr>
          <p:cNvSpPr>
            <a:spLocks noGrp="1"/>
          </p:cNvSpPr>
          <p:nvPr>
            <p:ph type="title"/>
          </p:nvPr>
        </p:nvSpPr>
        <p:spPr>
          <a:xfrm>
            <a:off x="1224000" y="251280"/>
            <a:ext cx="5903999" cy="1051560"/>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09C858B-E806-4F77-8913-5876C423FA6E}"/>
              </a:ext>
            </a:extLst>
          </p:cNvPr>
          <p:cNvSpPr>
            <a:spLocks noGrp="1"/>
          </p:cNvSpPr>
          <p:nvPr>
            <p:ph type="body" orient="vert" idx="1"/>
          </p:nvPr>
        </p:nvSpPr>
        <p:spPr>
          <a:xfrm>
            <a:off x="1224000" y="2736000"/>
            <a:ext cx="7488000" cy="239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33771F6B-57A4-4E2B-9DE6-A9A92249346D}"/>
              </a:ext>
            </a:extLst>
          </p:cNvPr>
          <p:cNvSpPr>
            <a:spLocks noGrp="1"/>
          </p:cNvSpPr>
          <p:nvPr>
            <p:ph type="sldNum" sz="quarter" idx="10"/>
          </p:nvPr>
        </p:nvSpPr>
        <p:spPr>
          <a:xfrm>
            <a:off x="8589600" y="6109200"/>
            <a:ext cx="1484279" cy="180000"/>
          </a:xfrm>
        </p:spPr>
        <p:txBody>
          <a:bodyPr/>
          <a:lstStyle/>
          <a:p>
            <a:pPr lvl="0"/>
            <a:fld id="{9D52F7FE-95E5-48F6-9380-744D9F488D6D}" type="slidenum">
              <a:t>‹#›</a:t>
            </a:fld>
            <a:r>
              <a:rPr lang="et-EE"/>
              <a:t> /</a:t>
            </a:r>
          </a:p>
        </p:txBody>
      </p:sp>
    </p:spTree>
    <p:extLst>
      <p:ext uri="{BB962C8B-B14F-4D97-AF65-F5344CB8AC3E}">
        <p14:creationId xmlns:p14="http://schemas.microsoft.com/office/powerpoint/2010/main" val="186093568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AC944A6-C2AC-443D-917A-7D7CB778CF25}"/>
              </a:ext>
            </a:extLst>
          </p:cNvPr>
          <p:cNvPicPr>
            <a:picLocks noChangeAspect="1"/>
          </p:cNvPicPr>
          <p:nvPr/>
        </p:nvPicPr>
        <p:blipFill>
          <a:blip r:embed="rId2">
            <a:lum/>
            <a:alphaModFix/>
          </a:blip>
          <a:srcRect l="1386" t="11827" b="14212"/>
          <a:stretch>
            <a:fillRect/>
          </a:stretch>
        </p:blipFill>
        <p:spPr>
          <a:xfrm>
            <a:off x="360" y="360"/>
            <a:ext cx="10079640" cy="6299640"/>
          </a:xfrm>
          <a:prstGeom prst="rect">
            <a:avLst/>
          </a:prstGeom>
          <a:noFill/>
          <a:ln>
            <a:noFill/>
          </a:ln>
        </p:spPr>
      </p:pic>
      <p:pic>
        <p:nvPicPr>
          <p:cNvPr id="6" name="Pilt 3">
            <a:extLst>
              <a:ext uri="{FF2B5EF4-FFF2-40B4-BE49-F238E27FC236}">
                <a16:creationId xmlns="" xmlns:a16="http://schemas.microsoft.com/office/drawing/2014/main" id="{6D9027D5-6657-4C23-B082-AE3CAD8BDDD0}"/>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pic>
        <p:nvPicPr>
          <p:cNvPr id="7" name="Picture 6">
            <a:extLst>
              <a:ext uri="{FF2B5EF4-FFF2-40B4-BE49-F238E27FC236}">
                <a16:creationId xmlns="" xmlns:a16="http://schemas.microsoft.com/office/drawing/2014/main" id="{29D0E06D-9E75-42CF-B31C-7078F69C8EE5}"/>
              </a:ext>
            </a:extLst>
          </p:cNvPr>
          <p:cNvPicPr>
            <a:picLocks noChangeAspect="1"/>
          </p:cNvPicPr>
          <p:nvPr/>
        </p:nvPicPr>
        <p:blipFill>
          <a:blip r:embed="rId4">
            <a:lum/>
            <a:alphaModFix/>
          </a:blip>
          <a:srcRect/>
          <a:stretch>
            <a:fillRect/>
          </a:stretch>
        </p:blipFill>
        <p:spPr>
          <a:xfrm>
            <a:off x="7252560" y="1057680"/>
            <a:ext cx="1259639" cy="1399680"/>
          </a:xfrm>
          <a:prstGeom prst="rect">
            <a:avLst/>
          </a:prstGeom>
          <a:noFill/>
          <a:ln>
            <a:noFill/>
          </a:ln>
        </p:spPr>
      </p:pic>
      <p:sp>
        <p:nvSpPr>
          <p:cNvPr id="2" name="Vertical Title 1">
            <a:extLst>
              <a:ext uri="{FF2B5EF4-FFF2-40B4-BE49-F238E27FC236}">
                <a16:creationId xmlns="" xmlns:a16="http://schemas.microsoft.com/office/drawing/2014/main" id="{82910EB6-954F-49B2-971D-E7C32BAAA722}"/>
              </a:ext>
            </a:extLst>
          </p:cNvPr>
          <p:cNvSpPr>
            <a:spLocks noGrp="1"/>
          </p:cNvSpPr>
          <p:nvPr>
            <p:ph type="title" orient="vert"/>
          </p:nvPr>
        </p:nvSpPr>
        <p:spPr>
          <a:xfrm>
            <a:off x="6840538" y="250825"/>
            <a:ext cx="1871662" cy="4876800"/>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7067609-5657-4E7B-A770-5B8E22C14580}"/>
              </a:ext>
            </a:extLst>
          </p:cNvPr>
          <p:cNvSpPr>
            <a:spLocks noGrp="1"/>
          </p:cNvSpPr>
          <p:nvPr>
            <p:ph type="body" orient="vert" idx="1"/>
          </p:nvPr>
        </p:nvSpPr>
        <p:spPr>
          <a:xfrm>
            <a:off x="1223963" y="250825"/>
            <a:ext cx="5464175" cy="4876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38882767-839F-41BC-B4AC-88E18FC403D4}"/>
              </a:ext>
            </a:extLst>
          </p:cNvPr>
          <p:cNvSpPr>
            <a:spLocks noGrp="1"/>
          </p:cNvSpPr>
          <p:nvPr>
            <p:ph type="sldNum" sz="quarter" idx="10"/>
          </p:nvPr>
        </p:nvSpPr>
        <p:spPr>
          <a:xfrm>
            <a:off x="8589600" y="6109200"/>
            <a:ext cx="1484279" cy="180000"/>
          </a:xfrm>
        </p:spPr>
        <p:txBody>
          <a:bodyPr/>
          <a:lstStyle/>
          <a:p>
            <a:pPr lvl="0"/>
            <a:fld id="{A028F53B-0258-4EE6-9A59-BF0FCFBEF65F}" type="slidenum">
              <a:t>‹#›</a:t>
            </a:fld>
            <a:r>
              <a:rPr lang="et-EE"/>
              <a:t> /</a:t>
            </a:r>
          </a:p>
        </p:txBody>
      </p:sp>
    </p:spTree>
    <p:extLst>
      <p:ext uri="{BB962C8B-B14F-4D97-AF65-F5344CB8AC3E}">
        <p14:creationId xmlns:p14="http://schemas.microsoft.com/office/powerpoint/2010/main" val="54715568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DB1DB1AD-8AC1-477A-AD70-5E63EBC9EA9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460B9769-5EA9-48A2-8874-F05F8059E43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7184A10-B274-4034-AE92-4DBF4A866EB1}"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93532FA8-E5D5-40F4-AC50-3C8CC8EB925B}"/>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CB561A9-953D-4798-8213-838248AE85B2}"/>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6109032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8AACCB14-EA9C-4685-99FF-462BA4A847A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2806D935-2EF4-46A6-BB2E-C7C2C23F4DC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7184A10-B274-4034-AE92-4DBF4A866EB1}"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65067EE8-BCE7-47BA-85D3-09D3C309F4EA}"/>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89304E3-EACD-4544-9D5D-4F1E9B9C3AAE}"/>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71293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94096482-E805-4070-9FE0-925EFB5303F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489DF3C8-1AF9-4C83-A19D-D1E679DF0BD9}"/>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7184A10-B274-4034-AE92-4DBF4A866EB1}"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20E6D658-93B8-4F76-B74F-18708AFE6D14}"/>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5F66B60-418A-4DDC-B84E-C6098A92CBA0}"/>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094162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BBBE675E-7911-45E2-AC61-8A89D0E64AD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DFD2A946-90C9-4D80-B9AD-7AAFB0AF888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7184A10-B274-4034-AE92-4DBF4A866EB1}"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BCB8E73-9079-4A1E-B10A-35C9FCB78DD8}"/>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395478-A2B1-4937-832E-06F8B655E78B}"/>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C375B40-C919-4ABB-8010-45278F785278}"/>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88449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81BD117D-D688-4F26-A927-5746F3E56F7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21A0FD72-E8BC-41AD-81A7-DB6CED2C0CF4}"/>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7184A10-B274-4034-AE92-4DBF4A866EB1}"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BF4C9E61-D5EF-48E1-850B-5D499949E6CA}"/>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C26C484-D8BF-41C0-BDF1-8AA3D61BC49B}"/>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6DB89BB2-1BED-4BAB-9424-F1D5B5C48BD1}"/>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7B3408A-9406-4FE8-B54E-C941644B3283}"/>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817EDCC4-5509-4CF8-B497-500A747CA1E4}"/>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02775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76B186E4-8711-4693-8D1E-78C8CC0D68F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E3B21DB3-8634-462C-99BB-6362FE9E905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7184A10-B274-4034-AE92-4DBF4A866EB1}"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FC098AE1-41C9-4BEE-9330-A85696917CD8}"/>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139054236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C2B581E1-3054-419F-B5BE-CB2DC1A8FE8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94E19A08-DB53-4848-AC1A-D356F8A62249}"/>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7184A10-B274-4034-AE92-4DBF4A866EB1}"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1196547940"/>
      </p:ext>
    </p:extLst>
  </p:cSld>
  <p:clrMapOvr>
    <a:masterClrMapping/>
  </p:clrMapOvr>
  <p:hf sldNum="0" hdr="0" ftr="0" dt="0"/>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8DF1B01-83DC-472A-8EFC-B333F65A4E3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2345227B-7193-42EE-ADBF-0179DF748DF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7184A10-B274-4034-AE92-4DBF4A866EB1}"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CC700EDC-FEB4-43C6-BB20-ED36AE9C0165}"/>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165A72E-C607-4C7C-80AE-BD2065697B87}"/>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E6EB927-60F2-476D-B376-4D5BD3A49ACB}"/>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70743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379B3D7-2782-4C01-ACE9-E644819FCE5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1AFC7EF9-B083-42B5-AABD-F98BE2D6505D}"/>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5074D4D-5016-468D-8B6C-FD7C9E302729}"/>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ECEA5E43-8403-4310-9189-DD10228BB835}"/>
              </a:ext>
            </a:extLst>
          </p:cNvPr>
          <p:cNvSpPr>
            <a:spLocks noGrp="1"/>
          </p:cNvSpPr>
          <p:nvPr>
            <p:ph type="sldNum" sz="quarter" idx="10"/>
          </p:nvPr>
        </p:nvSpPr>
        <p:spPr>
          <a:xfrm>
            <a:off x="8732520" y="6111360"/>
            <a:ext cx="1340280" cy="180000"/>
          </a:xfrm>
        </p:spPr>
        <p:txBody>
          <a:bodyPr/>
          <a:lstStyle/>
          <a:p>
            <a:pPr lvl="0"/>
            <a:fld id="{4760F9B3-CD15-4345-B130-11F97C6A29EE}" type="slidenum">
              <a:t>‹#›</a:t>
            </a:fld>
            <a:r>
              <a:rPr lang="et-EE"/>
              <a:t> /</a:t>
            </a:r>
          </a:p>
        </p:txBody>
      </p:sp>
    </p:spTree>
    <p:extLst>
      <p:ext uri="{BB962C8B-B14F-4D97-AF65-F5344CB8AC3E}">
        <p14:creationId xmlns:p14="http://schemas.microsoft.com/office/powerpoint/2010/main" val="144928719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9F193022-6F65-4E1A-AB0B-F02293D681A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F5FA802E-FE90-4337-9170-E45584AC4E1B}"/>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7184A10-B274-4034-AE92-4DBF4A866EB1}"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F1C7DF6E-4CD4-4D49-ACD8-AC2D50CC5472}"/>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BE5026C-E1AB-4A23-B23B-464FF4D5F87B}"/>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AB03C6F-92BA-4D9E-BFA5-3977C4939EA9}"/>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1364238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548A89A8-D3C7-4A01-BCE9-341951CB209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35E4D0F5-7AFD-48B2-922C-C73BA448E8F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7184A10-B274-4034-AE92-4DBF4A866EB1}"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196E05B0-A175-49EC-8457-C9DF70E311FD}"/>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30DB1A9-C873-40A6-A236-313F23C8721E}"/>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222633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B41B36D9-D241-4845-9EEF-1F8BD7FAE86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A06AD69E-DCAD-44D2-AA6B-B92193BBAD34}"/>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7184A10-B274-4034-AE92-4DBF4A866EB1}"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1DFE10ED-47F4-4A29-9738-81C8BB924CC5}"/>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8499569-AD61-4FAE-9849-8CC1409C8C2A}"/>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60225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A0D33F06-FD3B-466A-9241-5FDC3E29904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762A3378-FFAD-4BB7-AAC2-E9A1FD888962}"/>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52E1F91-B377-4D86-A232-7C2C2B0CE1BD}"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645CB958-5BF0-469A-975C-199F252AD064}"/>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746A8E0-4462-45E6-8A93-267590072308}"/>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3208792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868C7124-B56A-4A9E-B980-9A1E4FF8B96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4DC1E5D0-9D26-4357-B1EB-B678B2AB8DC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52E1F91-B377-4D86-A232-7C2C2B0CE1BD}"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EEFEA8F1-1C3C-4203-A6E6-0381C80F8E9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46BB106-34E1-4B22-BE13-B4C21E4D1577}"/>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116684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12602B16-6C4B-4231-AC90-923CE9D0A84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0A0C7D74-568F-4503-A660-B6A22030D384}"/>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52E1F91-B377-4D86-A232-7C2C2B0CE1BD}"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C33A30E3-2443-4F60-A7A4-99DAC8BA3AED}"/>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E016BB1-EB14-4230-B9E6-8092B444962E}"/>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8633531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7A2BE30-EA1F-469A-BE19-8716A53C00B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A7D9FF89-6146-4AD7-B80F-D4BA246EA3EE}"/>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52E1F91-B377-4D86-A232-7C2C2B0CE1BD}"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3A4B42AE-071D-4AAA-9045-991D69AAB671}"/>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E46EF8F-A8FF-40ED-97FF-963326B5F0F0}"/>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2134CD4-94E7-4104-9C9A-69ACF24C9315}"/>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50680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2DA5EF3C-8D17-4830-BBDE-A0ECFA20DFC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A4468C83-91BE-45B6-9BE2-9191602C726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52E1F91-B377-4D86-A232-7C2C2B0CE1BD}"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F345F27A-7B24-45A3-83D6-13AE0A78854C}"/>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2902298-CA4B-43BD-BC07-61BD51CFFAD8}"/>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DD312D09-34BF-4B03-A706-110B4DA41981}"/>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7A0D316-F482-43DC-8BCD-96EA0B4A0056}"/>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B2C39083-50A2-43B5-AEAE-283F7199EDEE}"/>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30136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8F9029AC-D50D-4C0F-85D6-349C1D6F4B7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A321AEB8-16E9-4FB9-8A1A-6A1B16EC6769}"/>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52E1F91-B377-4D86-A232-7C2C2B0CE1BD}"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27D60B8F-3122-448D-8AC0-86F7270BAB3A}"/>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3264481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5EA80885-C276-43AF-89FB-AD334CB7638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9539A8EC-A0B5-4159-9C84-2AF0F8639EB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52E1F91-B377-4D86-A232-7C2C2B0CE1BD}"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1361821497"/>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3927A87D-CD53-4C92-AFE3-67946CF9D99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28420241-EB3C-4888-B256-D5654A0046E6}"/>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48841F0-D836-4FB9-B596-05B22046E094}"/>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9CC5787C-23A2-4390-9367-B8D86D0EABA2}"/>
              </a:ext>
            </a:extLst>
          </p:cNvPr>
          <p:cNvSpPr>
            <a:spLocks noGrp="1"/>
          </p:cNvSpPr>
          <p:nvPr>
            <p:ph type="sldNum" sz="quarter" idx="10"/>
          </p:nvPr>
        </p:nvSpPr>
        <p:spPr>
          <a:xfrm>
            <a:off x="8732520" y="6111360"/>
            <a:ext cx="1340280" cy="180000"/>
          </a:xfrm>
        </p:spPr>
        <p:txBody>
          <a:bodyPr/>
          <a:lstStyle/>
          <a:p>
            <a:pPr lvl="0"/>
            <a:fld id="{4ACB2E2B-67CA-4A9C-90C9-715DF8813276}" type="slidenum">
              <a:t>‹#›</a:t>
            </a:fld>
            <a:r>
              <a:rPr lang="et-EE"/>
              <a:t> /</a:t>
            </a:r>
          </a:p>
        </p:txBody>
      </p:sp>
    </p:spTree>
    <p:extLst>
      <p:ext uri="{BB962C8B-B14F-4D97-AF65-F5344CB8AC3E}">
        <p14:creationId xmlns:p14="http://schemas.microsoft.com/office/powerpoint/2010/main" val="385702461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95CCBD5-24E5-44B8-AB48-B271FD56DC6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D1BB56CE-D534-40FE-BC23-AB666B99831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52E1F91-B377-4D86-A232-7C2C2B0CE1BD}"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0C924563-032D-4B4E-A8AD-34C0DD01DA3C}"/>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5B63092-1665-4FAC-B402-C417EF33E178}"/>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3071CCD-1722-4EE1-B44B-90B49C87FF8A}"/>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5395448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6D53403A-2E6E-44B8-A736-CC8EA1DF7E0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D9842E6A-678E-42D7-AE6A-F679E141327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52E1F91-B377-4D86-A232-7C2C2B0CE1BD}"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2E955EA-41A4-419E-9D10-CA4063DD0B02}"/>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F430FE2-D768-49F9-A361-E3F91B85A12C}"/>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37A7731-0C2E-4815-BFBB-D5E6AA0DC3DC}"/>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17520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DA2FE75F-BA32-44BB-ABC4-13C60A0C62A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85EBEC99-EFDF-455F-9F15-5891D67060AB}"/>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52E1F91-B377-4D86-A232-7C2C2B0CE1BD}"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C8C5C005-A2E0-4C7A-8082-CAA06B2F0D73}"/>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18A84EF-9A0E-4EEB-841E-9DB8DED0E91D}"/>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13502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2BD90D9F-1D12-4723-A76E-D04250C6B3C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56EFD8E5-5C7E-48FE-8E8E-C80F5301CC1B}"/>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52E1F91-B377-4D86-A232-7C2C2B0CE1BD}"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6112E2E6-483F-4F4D-B464-0481B8BBDD8F}"/>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E6A5559-38F5-4176-A99A-F320F103449B}"/>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70831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A46A7ED9-2EE6-4F2C-A28E-C19B4FD574C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C530BDDD-F85A-4FD1-A738-100AE4E1446B}"/>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9ACF4EE-FB40-43D1-AF61-FC9FE6F52C4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EBC90191-8452-4946-AA8A-4606BEABF6ED}"/>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1996A0D-CFC6-45B5-BD58-8009E7159CCF}"/>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6150849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728BB3BA-8DEF-45AB-B26D-8832402D0D0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5D09D352-0D0E-488B-A870-DF771941B9F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9ACF4EE-FB40-43D1-AF61-FC9FE6F52C4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F1559471-137A-44FC-9C50-6F3CA63A506C}"/>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88CFFBA-1B01-47CA-9F24-CB5CA729C337}"/>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03848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D36B30FE-906E-45A2-A45A-2C3DE52A587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0F980E9A-F1E6-463C-96DC-E53A6EEF3A4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9ACF4EE-FB40-43D1-AF61-FC9FE6F52C4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A2503802-0AE8-42F3-9556-3A5038D99832}"/>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304C40C-38E3-4DFD-931B-49131FBC3FD7}"/>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4230420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B191B195-CD3B-448B-95BD-6E2F5A0EE67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E5FB97C5-7A26-4CA4-8FA0-D1F9AEE40089}"/>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9ACF4EE-FB40-43D1-AF61-FC9FE6F52C4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F6192C10-B59B-418B-9015-DD92955DB8AD}"/>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C50E4AF-B229-49B0-BB20-FC6D39887659}"/>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574AFE2-0D98-44A3-84CD-72E12EA1A374}"/>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857082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5B3EE3E9-5504-47B1-B438-5A4A02CC337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78929276-F322-4A95-9C46-CC1747B61BEB}"/>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9ACF4EE-FB40-43D1-AF61-FC9FE6F52C4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11B165A8-28E4-43BF-8C3F-6EA297B3416A}"/>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AD48951-6368-44D8-9F5F-17D51831420F}"/>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74114B27-EAF2-496C-970C-89C4279752D4}"/>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288E2E3-14F0-41C2-8421-5745FFEDACEB}"/>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4601836-3D40-4951-A2A6-DA6144A783BF}"/>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10771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A20AE53B-1B68-44F9-9D42-F4504B377D4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F9327887-8DAE-4C1E-923E-F7EAE54A7C6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9ACF4EE-FB40-43D1-AF61-FC9FE6F52C4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E1EF070E-F487-4647-BBBC-77A71D382EB2}"/>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692273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3A223017-9B32-4614-936A-6162DFA7E98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3471B0D0-254E-476B-8EFA-1D24197C99DE}"/>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85E0E93-A98B-4789-BD70-18B2FD95C5ED}"/>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0267E7F-F208-416F-8F32-8FF60B904DC9}"/>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8F92B87C-5688-408B-B98F-7E4A54097473}"/>
              </a:ext>
            </a:extLst>
          </p:cNvPr>
          <p:cNvSpPr>
            <a:spLocks noGrp="1"/>
          </p:cNvSpPr>
          <p:nvPr>
            <p:ph type="sldNum" sz="quarter" idx="10"/>
          </p:nvPr>
        </p:nvSpPr>
        <p:spPr>
          <a:xfrm>
            <a:off x="8732520" y="6111360"/>
            <a:ext cx="1340280" cy="180000"/>
          </a:xfrm>
        </p:spPr>
        <p:txBody>
          <a:bodyPr/>
          <a:lstStyle/>
          <a:p>
            <a:pPr lvl="0"/>
            <a:fld id="{F030884B-77C0-4AE2-8DF3-1699FA7F1A81}" type="slidenum">
              <a:t>‹#›</a:t>
            </a:fld>
            <a:r>
              <a:rPr lang="et-EE"/>
              <a:t> /</a:t>
            </a:r>
          </a:p>
        </p:txBody>
      </p:sp>
    </p:spTree>
    <p:extLst>
      <p:ext uri="{BB962C8B-B14F-4D97-AF65-F5344CB8AC3E}">
        <p14:creationId xmlns:p14="http://schemas.microsoft.com/office/powerpoint/2010/main" val="403272495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081F2907-6DB5-4226-92B5-0C73E5EBC90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79C04CBF-5F79-421B-AD30-E40FC971AE64}"/>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9ACF4EE-FB40-43D1-AF61-FC9FE6F52C4F}"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4011619943"/>
      </p:ext>
    </p:extLst>
  </p:cSld>
  <p:clrMapOvr>
    <a:masterClrMapping/>
  </p:clrMapOvr>
  <p:hf sldNum="0" hdr="0" ftr="0" dt="0"/>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D5BFC7F-6BEA-4D20-9D4A-24CF5649CCD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B7CF2FCB-CB41-4527-AF0A-6F9ADEE5DF6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9ACF4EE-FB40-43D1-AF61-FC9FE6F52C4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596B7983-2CB0-4D5D-B4DF-6FD7B02B31B9}"/>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746C1D3-C658-499F-B939-82673D19C4A9}"/>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16E10DE-033F-460D-A8C0-5E26843B13D3}"/>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7569934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A0DE319D-0977-4340-ADE4-86A4D280A06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BBF16B75-84F4-4B04-AED2-17E9E5D442E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9ACF4EE-FB40-43D1-AF61-FC9FE6F52C4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27BABBE-67EF-4BF5-8C58-74228CE5B04E}"/>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5ED1691-EA8E-4FB5-81C8-6381950E06A9}"/>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05778E1-7EDA-46EC-85E8-6BF266C05A53}"/>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063430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F467F25D-EA8E-4C61-BE4B-8A6E040250A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13B5CB8C-3A5A-4445-A231-C10EBD06CA74}"/>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9ACF4EE-FB40-43D1-AF61-FC9FE6F52C4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F7B3525-F6B7-4815-964C-2E9CB098EAD9}"/>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AF02A28-FEE2-4196-A4C7-96463008638D}"/>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44404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3044475B-E085-4830-892B-8F08E68B6BB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353C392D-1B59-4502-8F2B-D4B7241F26FD}"/>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9ACF4EE-FB40-43D1-AF61-FC9FE6F52C4F}"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84B4CFB5-D0C5-4E83-B7ED-40549550E14D}"/>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8EF9FCE-02D3-458A-92D8-E929754DA9AE}"/>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57466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9BE3B7AF-6DA8-4315-83F0-4486AF29677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DA421A31-6518-4571-BC38-BF24EA09A57B}"/>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99A59CF-A5E8-48FE-BB05-F16CD136BE2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813AE421-933E-48F8-81E1-3A5BF0A0947F}"/>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CB59445-E7B4-49DC-8908-FC8694AF929A}"/>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5928104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EAF08196-C43A-49EA-8BA2-33908CC6024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5F2B95A0-6784-49FF-9B4A-334119C2CB82}"/>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99A59CF-A5E8-48FE-BB05-F16CD136BE2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E0A6CE63-46AB-4C65-9594-49670592E373}"/>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AA7F7B7-9A60-450E-B4BA-CA048EA1459E}"/>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46238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39705F63-46B8-4F6F-83B4-EEBF0C8AC46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D27F6685-0E2F-4DC9-BEEB-74991191B24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99A59CF-A5E8-48FE-BB05-F16CD136BE2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F5F0CCA8-7A3F-4621-A96A-FB1ACA4133B5}"/>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BAE8200-B856-4432-A16E-951860843297}"/>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2309684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43A79BD3-9FB4-4369-A35A-512B2BCAA2E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2BB2E207-581F-4490-A01A-09B64CDE4E5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99A59CF-A5E8-48FE-BB05-F16CD136BE2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98731934-2EBC-490B-822A-01EB05C8460A}"/>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26542E5-F492-471C-BE9F-3CE09197CE14}"/>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CF451B1-DC86-488D-9EDF-3EFF1D75DD0E}"/>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49220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90A855F7-2498-4E43-BDDC-B9042BF706F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AE5C56B2-35C8-4DE0-BDD9-F8FCA8CE8244}"/>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99A59CF-A5E8-48FE-BB05-F16CD136BE2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A68B0ACF-012B-48EF-9B69-D80E7C16FAB9}"/>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3D3385E-959C-401D-BB98-50A6018DF5F9}"/>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4E2912E1-DBBB-4BF9-B789-A37627F1BDE8}"/>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91C38BD-5AD5-42B3-9F52-385E3BF250A2}"/>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816707B7-9536-4E75-AEFA-4CA75C72E6E2}"/>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7206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C51DFF21-7D46-460C-ABFE-46C20F3DA65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D5FE4188-884F-4D4F-8DD3-DFFBC80D00FD}"/>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D85556B-CF3E-4AC2-9BE8-49DA26189FB7}"/>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80370AB-2EE7-4526-A592-68517AE1DE3C}"/>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66FF31B-617F-4C3B-86EF-1A10F2F097F9}"/>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D27546DD-18DE-4499-931F-9C926C8C8C72}"/>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36D41B8A-67AD-4D66-A187-CF72C1C2BE10}"/>
              </a:ext>
            </a:extLst>
          </p:cNvPr>
          <p:cNvSpPr>
            <a:spLocks noGrp="1"/>
          </p:cNvSpPr>
          <p:nvPr>
            <p:ph type="sldNum" sz="quarter" idx="10"/>
          </p:nvPr>
        </p:nvSpPr>
        <p:spPr>
          <a:xfrm>
            <a:off x="8732520" y="6111360"/>
            <a:ext cx="1340280" cy="180000"/>
          </a:xfrm>
        </p:spPr>
        <p:txBody>
          <a:bodyPr/>
          <a:lstStyle/>
          <a:p>
            <a:pPr lvl="0"/>
            <a:fld id="{990F6D50-DC36-4323-8F01-C945BBE21386}" type="slidenum">
              <a:t>‹#›</a:t>
            </a:fld>
            <a:r>
              <a:rPr lang="et-EE"/>
              <a:t> /</a:t>
            </a:r>
          </a:p>
        </p:txBody>
      </p:sp>
    </p:spTree>
    <p:extLst>
      <p:ext uri="{BB962C8B-B14F-4D97-AF65-F5344CB8AC3E}">
        <p14:creationId xmlns:p14="http://schemas.microsoft.com/office/powerpoint/2010/main" val="94498532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C2BD44C5-70C2-4FC9-B2EE-B1B91F06D3D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8ED873FC-E9A8-4544-B837-C15C1CAC83E3}"/>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99A59CF-A5E8-48FE-BB05-F16CD136BE2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EC8BFB68-5F39-48BC-BFD1-6A41A550CF5F}"/>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77757086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6D5821EF-39DE-4FFA-A86B-1ADF45CACD7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8D314DBE-B50A-404C-BE19-7091D8F312B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99A59CF-A5E8-48FE-BB05-F16CD136BE25}"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3262409155"/>
      </p:ext>
    </p:extLst>
  </p:cSld>
  <p:clrMapOvr>
    <a:masterClrMapping/>
  </p:clrMapOvr>
  <p:hf sldNum="0" hdr="0" ftr="0" dt="0"/>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5CCF5D97-1A48-4BCD-9C74-672DBEBEB01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C2541211-3953-4F6B-893B-EB175C2E1C4E}"/>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99A59CF-A5E8-48FE-BB05-F16CD136BE2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D59A1554-3083-4CE3-A10D-7D4A0E63C1D6}"/>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D943FE4-CCF4-48A4-B189-5A94BC0502C4}"/>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959D59F-910D-49D2-AEA3-2412B94B37BA}"/>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7070938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0DEBA0AF-1877-4FBA-8BE8-5B072638AAA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E771B0F9-97B6-4DBF-AEA5-D2E9373A46A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99A59CF-A5E8-48FE-BB05-F16CD136BE2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DAD60A97-A2D1-4BF5-8F7B-FEEB66DA0079}"/>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2AF7951-FB70-408F-9EE7-20BC0C776B5E}"/>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0B2D932-FEDB-4409-985F-AE9384911C2F}"/>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3016044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138D452C-8609-4AEA-830F-040F73D0444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5A30B38B-65BD-4685-B27F-E9410C73BE0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99A59CF-A5E8-48FE-BB05-F16CD136BE2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6D1D4BF5-20C9-40FA-B4DE-4FD0DB2CE7E5}"/>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B9E6495-EBFA-4302-AF5F-D08F11137985}"/>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70882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608970CC-7187-4B61-89BF-02D6914929F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E6840604-7C08-47C5-AB40-90AC98BDEE0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99A59CF-A5E8-48FE-BB05-F16CD136BE25}"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A50C1E8E-7DD4-4079-93D7-D3071FE4777D}"/>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D730BBF-6E37-4C8E-ADD0-34537F210FB0}"/>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348272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6D119F7E-5FFC-489C-9AD6-1625DF8269A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0DA0ED26-3D3C-4E69-BFBC-B28583C90E19}"/>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C5A430F-8DEB-4DCC-981A-7AD9FC4F43C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2C92CBB6-3D14-4AE0-AA59-E85CB1F661A1}"/>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BB4CA5C-0CE6-4A77-A40A-07E6BADCEDFF}"/>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9418739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C78565A0-3548-4507-8939-0A607825587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063C5EAD-947A-42F4-BAC3-0D502E3172E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C5A430F-8DEB-4DCC-981A-7AD9FC4F43C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7164E23-68A5-44B2-A596-2B74783F5ED4}"/>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13C2CDF-F737-4799-B979-6CB4CDAD9D63}"/>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664514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576BB0D7-7A24-454B-8935-D1D76CD0FA8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A982E496-EC94-445F-BD37-BE74F0BFB860}"/>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C5A430F-8DEB-4DCC-981A-7AD9FC4F43C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BCDFD9DB-42AF-4360-AF67-F095B582526A}"/>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4D6B51F-7FB1-4EC6-8B3F-670C9CABAE10}"/>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4904072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0C97BAFA-AFB3-429B-9800-050E27D1EB7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3778CD9D-FD5F-4215-879E-757D7E2CE424}"/>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C5A430F-8DEB-4DCC-981A-7AD9FC4F43C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C082EA46-9E59-43BA-8EB8-9E8D0FE8B90A}"/>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841AECD-6928-47FC-AE73-7D6836012AA6}"/>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C7DF321-7913-4BDA-AF3C-434263C16ABE}"/>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1077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6ADC2B7E-07C0-4EDF-86DA-C662B799F24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3B92A508-C8C3-442F-A40A-4FF5A056DF45}"/>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0C762012-F2D6-4551-BEA7-7ADF46E79C24}"/>
              </a:ext>
            </a:extLst>
          </p:cNvPr>
          <p:cNvSpPr>
            <a:spLocks noGrp="1"/>
          </p:cNvSpPr>
          <p:nvPr>
            <p:ph type="sldNum" sz="quarter" idx="10"/>
          </p:nvPr>
        </p:nvSpPr>
        <p:spPr>
          <a:xfrm>
            <a:off x="8732520" y="6111360"/>
            <a:ext cx="1340280" cy="180000"/>
          </a:xfrm>
        </p:spPr>
        <p:txBody>
          <a:bodyPr/>
          <a:lstStyle/>
          <a:p>
            <a:pPr lvl="0"/>
            <a:fld id="{ED6D7CD4-854E-45D8-850C-A61B6A518BD2}" type="slidenum">
              <a:t>‹#›</a:t>
            </a:fld>
            <a:r>
              <a:rPr lang="et-EE"/>
              <a:t> /</a:t>
            </a:r>
          </a:p>
        </p:txBody>
      </p:sp>
    </p:spTree>
    <p:extLst>
      <p:ext uri="{BB962C8B-B14F-4D97-AF65-F5344CB8AC3E}">
        <p14:creationId xmlns:p14="http://schemas.microsoft.com/office/powerpoint/2010/main" val="278923226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D891D9FF-7965-406B-AD36-51DAF5A80BA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9BC8469C-41D4-405F-B318-4854537E1236}"/>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C5A430F-8DEB-4DCC-981A-7AD9FC4F43C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004D82CD-82C5-4243-9573-18B075CF8B6F}"/>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A1A4B27-CE24-4DE4-8DB2-34CDC3EC1A6C}"/>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152188F4-EEE7-44AB-A1A2-CA1D905E8440}"/>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CE2ADEE-3840-49C5-A35D-DD134EAA31A5}"/>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D0E98D99-4324-4E07-BE6A-2FCA599DE0B7}"/>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18833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BC52C5CB-C963-4D52-AD19-2B1867B28D2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86CA6CB9-C53F-4036-A420-DE96523413BD}"/>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C5A430F-8DEB-4DCC-981A-7AD9FC4F43C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FF2071C4-8A9C-4BC9-9B22-0DFFA0BA8921}"/>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341382629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99F3821B-74C8-4CC8-AF32-C025FA9AF44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48AC8058-7DEF-4F7F-A61C-3333142C082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C5A430F-8DEB-4DCC-981A-7AD9FC4F43C6}"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965574288"/>
      </p:ext>
    </p:extLst>
  </p:cSld>
  <p:clrMapOvr>
    <a:masterClrMapping/>
  </p:clrMapOvr>
  <p:hf sldNum="0" hdr="0" ftr="0" dt="0"/>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47BCA8AC-98E7-4E7B-A6F9-EC905B2E5E6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883E7EAC-C728-48C7-A3F3-CE4909A0D009}"/>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C5A430F-8DEB-4DCC-981A-7AD9FC4F43C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0A0292A0-8DD0-4761-9B20-DE4EC6018B8C}"/>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0E9230E-0FBF-4D67-ACC9-3023137E811B}"/>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0FC0D5D-C92E-432C-AA69-2C6915670A73}"/>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7314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A8E5F09B-1519-4BC3-9DC1-EAB899D2E62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8139653E-6348-463D-AF8D-0713625CECF6}"/>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C5A430F-8DEB-4DCC-981A-7AD9FC4F43C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AE65B34A-F612-4B02-A2B6-8C4C97291C4B}"/>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E0812F9-FC5E-4789-B775-30EA1B545C71}"/>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3A197EF-B54F-4785-8832-9C4A182FE6A8}"/>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0048058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CA8301AD-0187-48F6-BE80-ADABC20EC05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63C1A178-29BA-4828-9CBD-41BF439C1DCD}"/>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C5A430F-8DEB-4DCC-981A-7AD9FC4F43C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39DC1F36-6F78-459A-85A1-6966D867196C}"/>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3AC5FEF-C530-4CB5-9798-812C6A3BCF25}"/>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13258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1A1953E1-EDCB-485F-B5E6-06BF251A657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23E5E4C4-3296-4822-8B51-664A989B003E}"/>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C5A430F-8DEB-4DCC-981A-7AD9FC4F43C6}"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A0802980-E5B0-4543-ABDA-14F228862573}"/>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AF82175-C4E1-4A17-A23B-797ABE135D0B}"/>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752307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7AF5658B-1E96-43E2-B71E-271F4C281B2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0C5513E7-FCE5-45F8-8D52-3A9AFD8FA8F9}"/>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8E79C5F-B755-4437-B1D5-CF3D3A97D693}"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9B43A71F-A681-4B5E-ABA6-7623CC9AB09A}"/>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79375F3-BF3C-4354-A774-B59FD155626C}"/>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3496391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C7A78EA8-E4F3-40CC-B51A-A3B03C42B78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7C6ED30B-C593-42D3-BD01-0A128E45D73D}"/>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8E79C5F-B755-4437-B1D5-CF3D3A97D693}"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95A38A5-8621-496E-814E-3385E4318F56}"/>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F0A8F76-BF45-4040-9DF4-9566947D440E}"/>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29524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5937435D-4891-40AB-BB08-54CDA84E823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E45C3648-E0A6-45E5-818A-EF177FF24C6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8E79C5F-B755-4437-B1D5-CF3D3A97D693}"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AEB85143-FD61-4AB2-A6C4-2919629FFF0B}"/>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6AF5484-2DD2-42A3-A241-837A819D67C9}"/>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64523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634A9523-B11B-4E3A-BB09-F134803AEA5C}"/>
              </a:ext>
            </a:extLst>
          </p:cNvPr>
          <p:cNvPicPr>
            <a:picLocks noChangeAspect="1"/>
          </p:cNvPicPr>
          <p:nvPr/>
        </p:nvPicPr>
        <p:blipFill>
          <a:blip r:embed="rId2">
            <a:lum/>
            <a:alphaModFix/>
          </a:blip>
          <a:srcRect l="1386" t="11827" b="14212"/>
          <a:stretch>
            <a:fillRect/>
          </a:stretch>
        </p:blipFill>
        <p:spPr>
          <a:xfrm>
            <a:off x="720" y="720"/>
            <a:ext cx="10079640" cy="6299640"/>
          </a:xfrm>
          <a:prstGeom prst="rect">
            <a:avLst/>
          </a:prstGeom>
          <a:noFill/>
          <a:ln>
            <a:noFill/>
          </a:ln>
        </p:spPr>
      </p:pic>
      <p:pic>
        <p:nvPicPr>
          <p:cNvPr id="7" name="Pilt 3">
            <a:extLst>
              <a:ext uri="{FF2B5EF4-FFF2-40B4-BE49-F238E27FC236}">
                <a16:creationId xmlns="" xmlns:a16="http://schemas.microsoft.com/office/drawing/2014/main" id="{5DC3832E-CB6E-477D-915A-4939B9F28621}"/>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sp>
        <p:nvSpPr>
          <p:cNvPr id="8" name="TextBox 7">
            <a:extLst>
              <a:ext uri="{FF2B5EF4-FFF2-40B4-BE49-F238E27FC236}">
                <a16:creationId xmlns="" xmlns:a16="http://schemas.microsoft.com/office/drawing/2014/main" id="{DDE9E42C-1C8E-4274-835B-9608E5BCC908}"/>
              </a:ext>
            </a:extLst>
          </p:cNvPr>
          <p:cNvSpPr txBox="1"/>
          <p:nvPr/>
        </p:nvSpPr>
        <p:spPr>
          <a:xfrm>
            <a:off x="1191240" y="5793480"/>
            <a:ext cx="7521480" cy="51587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Käesoleva dokumendi paljundamine, edasiandmine ja/või muutmine on sätestatud ühega järgnevatest litsentsidest kasutaja valikul:</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GNU Vaba Dokumentatsiooni Litsentsi versioon 1.2 või uuem</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Creative Commonsi Autorile viitamine + Jagamine samadel tingimustel 4.0 litsents (CC BY-SA)</a:t>
            </a:r>
          </a:p>
        </p:txBody>
      </p:sp>
      <p:sp>
        <p:nvSpPr>
          <p:cNvPr id="2" name="Title 1">
            <a:extLst>
              <a:ext uri="{FF2B5EF4-FFF2-40B4-BE49-F238E27FC236}">
                <a16:creationId xmlns="" xmlns:a16="http://schemas.microsoft.com/office/drawing/2014/main" id="{6A464CD0-BEB7-45FD-BABD-5E5F2E7563C5}"/>
              </a:ext>
            </a:extLst>
          </p:cNvPr>
          <p:cNvSpPr>
            <a:spLocks noGrp="1"/>
          </p:cNvSpPr>
          <p:nvPr>
            <p:ph type="title"/>
          </p:nvPr>
        </p:nvSpPr>
        <p:spPr>
          <a:xfrm>
            <a:off x="1224000" y="2698920"/>
            <a:ext cx="7488000" cy="973080"/>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8055178-1DFB-41AF-AC8F-8EEC7C209089}"/>
              </a:ext>
            </a:extLst>
          </p:cNvPr>
          <p:cNvSpPr>
            <a:spLocks noGrp="1"/>
          </p:cNvSpPr>
          <p:nvPr>
            <p:ph sz="half" idx="1"/>
          </p:nvPr>
        </p:nvSpPr>
        <p:spPr>
          <a:xfrm>
            <a:off x="1223963" y="3816350"/>
            <a:ext cx="3703637" cy="18716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3B7FBFA-0A6D-41CB-B103-16C0BEEFB945}"/>
              </a:ext>
            </a:extLst>
          </p:cNvPr>
          <p:cNvSpPr>
            <a:spLocks noGrp="1"/>
          </p:cNvSpPr>
          <p:nvPr>
            <p:ph sz="half" idx="2"/>
          </p:nvPr>
        </p:nvSpPr>
        <p:spPr>
          <a:xfrm>
            <a:off x="5080000" y="3816350"/>
            <a:ext cx="3703638" cy="18716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4727D5E5-16C7-43AF-B83B-2F3761453B69}"/>
              </a:ext>
            </a:extLst>
          </p:cNvPr>
          <p:cNvSpPr>
            <a:spLocks noGrp="1"/>
          </p:cNvSpPr>
          <p:nvPr>
            <p:ph type="sldNum" sz="quarter" idx="10"/>
          </p:nvPr>
        </p:nvSpPr>
        <p:spPr>
          <a:xfrm>
            <a:off x="8589600" y="6103799"/>
            <a:ext cx="1484279" cy="182160"/>
          </a:xfrm>
        </p:spPr>
        <p:txBody>
          <a:bodyPr/>
          <a:lstStyle/>
          <a:p>
            <a:pPr lvl="0"/>
            <a:fld id="{02936C7D-F43D-4DF1-880C-F17E52E7B8AC}" type="slidenum">
              <a:t>‹#›</a:t>
            </a:fld>
            <a:r>
              <a:rPr lang="et-EE"/>
              <a:t> /</a:t>
            </a:r>
          </a:p>
        </p:txBody>
      </p:sp>
    </p:spTree>
    <p:extLst>
      <p:ext uri="{BB962C8B-B14F-4D97-AF65-F5344CB8AC3E}">
        <p14:creationId xmlns:p14="http://schemas.microsoft.com/office/powerpoint/2010/main" val="12052542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7C840CC8-DB1D-4DB5-A488-6AC2462D90A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F9AE719A-43DD-4528-80FB-7ED41BE73308}"/>
              </a:ext>
            </a:extLst>
          </p:cNvPr>
          <p:cNvSpPr>
            <a:spLocks noGrp="1"/>
          </p:cNvSpPr>
          <p:nvPr>
            <p:ph type="sldNum" sz="quarter" idx="10"/>
          </p:nvPr>
        </p:nvSpPr>
        <p:spPr>
          <a:xfrm>
            <a:off x="8732520" y="6111360"/>
            <a:ext cx="1340280" cy="180000"/>
          </a:xfrm>
        </p:spPr>
        <p:txBody>
          <a:bodyPr/>
          <a:lstStyle/>
          <a:p>
            <a:pPr lvl="0"/>
            <a:fld id="{6650A6C7-8940-4AD7-9C8B-85711DE8F481}" type="slidenum">
              <a:t>‹#›</a:t>
            </a:fld>
            <a:r>
              <a:rPr lang="et-EE"/>
              <a:t> /</a:t>
            </a:r>
          </a:p>
        </p:txBody>
      </p:sp>
    </p:spTree>
    <p:extLst>
      <p:ext uri="{BB962C8B-B14F-4D97-AF65-F5344CB8AC3E}">
        <p14:creationId xmlns:p14="http://schemas.microsoft.com/office/powerpoint/2010/main" val="108730575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A9516B2B-94FF-4F33-92C0-EB2C629F082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CCE9F2A3-BC45-4C1C-960D-C1D3B4AE28F9}"/>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8E79C5F-B755-4437-B1D5-CF3D3A97D693}"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5196AB0-006C-4C6A-916F-C88561432E10}"/>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BC31AEA-8EF8-423E-A7BD-89691D4686C9}"/>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9C98097-692E-4E4B-83E8-29DD9EF19506}"/>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926805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5B921AF7-2B90-4495-AFD6-95DB1559590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B9FB408A-5465-4997-BA03-2B893D11BD19}"/>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8E79C5F-B755-4437-B1D5-CF3D3A97D693}"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452F16E-77EE-431E-86A6-18C228E5E09E}"/>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8747948-179A-454E-AC36-6B8FFB5ED8C1}"/>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847539C4-4980-44BF-8075-D2533AD4F61E}"/>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AD0F35E-3FD4-4036-9B5A-5E98D6F3B448}"/>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73E9887-9F4E-4529-9616-EAE0FCFB8DC6}"/>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542921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315FA64C-F814-43D5-9704-930A6E38A11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FEDDF800-1FB2-4AD2-BAFF-F2C6BE1EFF9E}"/>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8E79C5F-B755-4437-B1D5-CF3D3A97D693}"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F4DAB9A2-F53F-4DC7-B54B-B14E8193BB96}"/>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145305210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C574E440-AC0E-47CC-861A-5EFAB6CAAC8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2FDD30F8-7353-4B74-AF26-842B38EE8334}"/>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8E79C5F-B755-4437-B1D5-CF3D3A97D693}"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1683675491"/>
      </p:ext>
    </p:extLst>
  </p:cSld>
  <p:clrMapOvr>
    <a:masterClrMapping/>
  </p:clrMapOvr>
  <p:hf sldNum="0" hdr="0" ftr="0" dt="0"/>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EEB259F4-3665-495D-AC82-7C181AFF840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C42095FE-180B-42B1-9862-73680FE84746}"/>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8E79C5F-B755-4437-B1D5-CF3D3A97D693}"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B36DB235-7B59-4A3B-AF52-256B6E95B361}"/>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78C6560-408F-438A-AF04-216ADF146247}"/>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1CC1902-D22D-419A-8884-4E52D9F0F891}"/>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7353134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8EC29F12-152D-4168-8DE7-D2ABBC3F0A5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29C1DAC1-86B4-45CA-9E80-77E85D65A08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8E79C5F-B755-4437-B1D5-CF3D3A97D693}"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56A007A5-4F9D-4679-A4A1-B53939F4496C}"/>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35635DA-B367-482A-A2F4-70076F2C4C0A}"/>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AAA1438-240D-4B3A-8C15-FD86BA385131}"/>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5918290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04D68C9A-AE1B-4DB4-891D-CF0F1A97F5A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B30B0534-B706-4286-8674-B2E678EC0EE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8E79C5F-B755-4437-B1D5-CF3D3A97D693}"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9DF9D375-156C-40AE-8611-FF785EC643F7}"/>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501AD8F-494A-48E7-B997-37CB623D286B}"/>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344589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210616CB-31D6-4ECF-8C45-44CFD4AD9F1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75066C70-DE31-4CFA-8F10-BD3384428B0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8E79C5F-B755-4437-B1D5-CF3D3A97D693}"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70596CB1-8CC4-4FD1-952B-07EF46BF028D}"/>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621F8DF-F6CB-455D-A435-58ABA87A0CC9}"/>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75854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158F2CCF-F6DB-4C8B-9DFC-B69D10638C2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24B3C44B-BC5A-4947-8FAF-CC41E8DAD1C6}"/>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C051F6F-5BD0-41DD-929C-27D702E0915B}"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C6897626-1932-4BF2-93CC-4F88A70F1453}"/>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34581F4-D332-4F47-9A61-69D1FAB85D9C}"/>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3684888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67884D49-8656-473C-A191-F0309C3520B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602B1840-5D77-4F1E-88B2-6D62717C54D7}"/>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C051F6F-5BD0-41DD-929C-27D702E0915B}"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3A807FB6-A770-455E-9FF7-296A1124DB24}"/>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D39CEC9-B394-4652-AF2E-D29678CDCBB1}"/>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752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455F45C4-5644-4DA3-8B8A-06DC36B88DA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8575852-C8FD-4315-BF55-95E8030018D9}"/>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C59D8FE-430C-4775-AC91-A5AC584D5FAF}"/>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7235811-0E5E-4C63-B44E-85A1E3030A8A}"/>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35E56AFF-4ACD-4F88-84F2-C63557CA0618}"/>
              </a:ext>
            </a:extLst>
          </p:cNvPr>
          <p:cNvSpPr>
            <a:spLocks noGrp="1"/>
          </p:cNvSpPr>
          <p:nvPr>
            <p:ph type="sldNum" sz="quarter" idx="10"/>
          </p:nvPr>
        </p:nvSpPr>
        <p:spPr>
          <a:xfrm>
            <a:off x="8732520" y="6111360"/>
            <a:ext cx="1340280" cy="180000"/>
          </a:xfrm>
        </p:spPr>
        <p:txBody>
          <a:bodyPr/>
          <a:lstStyle/>
          <a:p>
            <a:pPr lvl="0"/>
            <a:fld id="{78948052-AD0D-46C6-B797-2665B28F653E}" type="slidenum">
              <a:t>‹#›</a:t>
            </a:fld>
            <a:r>
              <a:rPr lang="et-EE"/>
              <a:t> /</a:t>
            </a:r>
          </a:p>
        </p:txBody>
      </p:sp>
    </p:spTree>
    <p:extLst>
      <p:ext uri="{BB962C8B-B14F-4D97-AF65-F5344CB8AC3E}">
        <p14:creationId xmlns:p14="http://schemas.microsoft.com/office/powerpoint/2010/main" val="34872047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27B23E98-88F4-469D-8DF5-A8978AABFA9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5C2806BF-D471-4D17-AE3B-8F5CC462E96D}"/>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C051F6F-5BD0-41DD-929C-27D702E0915B}"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28287E61-B068-45D7-885E-94C7FA6C632E}"/>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F8645FB-A9E5-4FA2-A4DE-730C8F04C442}"/>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647078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E8E96DC-6744-4DC8-B14E-A78B635F84A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33800D40-7CC9-4653-9B11-6762BDBAA5B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C051F6F-5BD0-41DD-929C-27D702E0915B}"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5DE1C8C7-AB45-41D1-A46C-22342CD7F770}"/>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39C639D-368C-4A9A-8D00-373C59922982}"/>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50A2ED2-1FC7-4836-867D-60A4FE007930}"/>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21058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3AA021E2-0560-4B53-9A30-828BFA68E42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9876AC7A-8178-40BF-9E57-3B72E281242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C051F6F-5BD0-41DD-929C-27D702E0915B}"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8873BBC1-95B7-431A-822D-DB3C0B7D7657}"/>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9FBDA2C-9762-4B5C-8FA1-4FD8D1976182}"/>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B30082DE-8A8D-4182-82ED-504B01ED7923}"/>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02B69C3-5412-4358-8066-669D850FF767}"/>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96D63F0E-35A7-46BD-ABA2-4868A8AA97C0}"/>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5792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2980E3E2-5715-4F8B-A4BC-410E32A20B7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C275E807-2781-4BE8-9D25-57B01F98ECCD}"/>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C051F6F-5BD0-41DD-929C-27D702E0915B}"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1E0F6028-3EB7-4BFA-BDCF-5A130C505278}"/>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219085100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D0A4D73F-8E8A-4551-BCC5-E91C7066117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F0F7099A-3BCA-404F-B1B0-EEACC339BA4B}"/>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C051F6F-5BD0-41DD-929C-27D702E0915B}"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1122013721"/>
      </p:ext>
    </p:extLst>
  </p:cSld>
  <p:clrMapOvr>
    <a:masterClrMapping/>
  </p:clrMapOvr>
  <p:hf sldNum="0" hdr="0" ftr="0" dt="0"/>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05A9591A-B10E-45B0-B8EF-FD7B8C5D7F1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FA29A6F0-FDC5-441F-922D-3F102462A366}"/>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C051F6F-5BD0-41DD-929C-27D702E0915B}"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809B06DC-0D83-4AD9-ACE6-CCBE9B9B0988}"/>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C5BA85C-6404-4546-86DF-D9F34E485373}"/>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BE3A9DB-FBC1-4798-A897-0AFFBC923F54}"/>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1443170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CB08C89-AC0C-4D78-83C1-8BD4A765B47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1F329921-1A72-4E9C-9079-238AD0CDC84E}"/>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C051F6F-5BD0-41DD-929C-27D702E0915B}"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25A1DAD-4950-4ABE-B913-CFE28D2FF340}"/>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9573282-5D50-4401-81D5-E54B60265A1A}"/>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2AC2A4E-F41F-4C2A-99BC-F06A756CDA9F}"/>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4655898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87B4B88A-B2A4-4559-8022-0A235532E29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DBFE72D6-FDA4-4E7A-BCDF-47265F61E9D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C051F6F-5BD0-41DD-929C-27D702E0915B}"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ACE46702-5F41-487D-BACD-7EA9B0653491}"/>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8721094-8779-4121-96A3-601296DF89CC}"/>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452910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44B7B17A-BB0C-45D3-98FB-9EB535B2E27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A84963AA-3486-4043-A4DA-F1476BBBED93}"/>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C051F6F-5BD0-41DD-929C-27D702E0915B}"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0EFACB20-3C98-4832-9749-31151D27FA3E}"/>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1D2099D-E007-4E62-8DC2-BFB7B8A23483}"/>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268356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5A86AF21-D6E1-4F22-817F-5893555A841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6CF55291-D927-4996-B5B0-24C30DC8AB8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0500568-5C34-45EB-8294-631C6234EE9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7CF5EC9-9CCA-4FC2-B0DF-AEF40F089BC5}"/>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7BF1344-2984-42F8-8539-FE3425F82E3E}"/>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77997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DC4BED85-0282-4051-8DCB-CC9E5703ECC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A5193B6-D746-449B-80D2-6B39A9C19B01}"/>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FA5814F-27B8-40C8-A43D-5EFEA61BEDCE}"/>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61A0803-D85E-4BE8-8E25-37DDE4709D40}"/>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79AE1752-CD60-40EC-9369-C9A2567CDB3B}"/>
              </a:ext>
            </a:extLst>
          </p:cNvPr>
          <p:cNvSpPr>
            <a:spLocks noGrp="1"/>
          </p:cNvSpPr>
          <p:nvPr>
            <p:ph type="sldNum" sz="quarter" idx="10"/>
          </p:nvPr>
        </p:nvSpPr>
        <p:spPr>
          <a:xfrm>
            <a:off x="8732520" y="6111360"/>
            <a:ext cx="1340280" cy="180000"/>
          </a:xfrm>
        </p:spPr>
        <p:txBody>
          <a:bodyPr/>
          <a:lstStyle/>
          <a:p>
            <a:pPr lvl="0"/>
            <a:fld id="{5B6ABD7C-8318-4A27-8CC7-B4D623A10B12}" type="slidenum">
              <a:t>‹#›</a:t>
            </a:fld>
            <a:r>
              <a:rPr lang="et-EE"/>
              <a:t> /</a:t>
            </a:r>
          </a:p>
        </p:txBody>
      </p:sp>
    </p:spTree>
    <p:extLst>
      <p:ext uri="{BB962C8B-B14F-4D97-AF65-F5344CB8AC3E}">
        <p14:creationId xmlns:p14="http://schemas.microsoft.com/office/powerpoint/2010/main" val="194995940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92F365E2-073A-43AC-8A72-26ECEC3057D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A47C909B-07A3-4656-BB26-2D39949D5C1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0500568-5C34-45EB-8294-631C6234EE9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9241063C-335C-4C8D-9880-A42BF55D62B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67EB569-1CA0-40D1-BC7A-23A89D43EA1C}"/>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26794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F2E36669-ADD8-403B-B6BC-54F7C9C41B4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C5EF9D6F-E85E-4DBF-8858-E2244D376FC2}"/>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0500568-5C34-45EB-8294-631C6234EE9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5A316268-A4BF-4AFA-9700-6C621E4D5CD4}"/>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8FCBA12-8D6A-4E9A-A724-23B8BBBD7173}"/>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9364860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40C6DF30-7B49-49B6-A153-E7328AA955C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42D11F8C-43BC-46E2-8063-DF9AFE97A9C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0500568-5C34-45EB-8294-631C6234EE9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DF97FE8D-7D10-40A6-BA7E-6708DFE8B1B1}"/>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17907B-468A-4A30-8380-4EE65190EF92}"/>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068EE45-456B-4FE3-94A7-DAD406944EF5}"/>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462787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EE9CB930-DAB1-4D4B-ABFF-517958587F7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851740E2-4DAC-4652-87AF-7558465838F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0500568-5C34-45EB-8294-631C6234EE9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1CA68441-51B6-4FDE-975F-E9DF111FE7E9}"/>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49F294A-3C65-4B6A-929A-CBA2B91B35A6}"/>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C7B3218-F64B-4131-AA8D-0F60F3897465}"/>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C2B6C31-5448-4E0A-BB95-8AB4C2F02AB2}"/>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7A4348C-E854-44C1-9220-DABDEEFA9BBF}"/>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849175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3EF951B5-F23A-4FA9-86BB-1C9E577F02F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E67F194E-6178-4CBB-BFE4-D6C6C71F15C4}"/>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0500568-5C34-45EB-8294-631C6234EE9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86D6E9CF-DCF5-425A-B241-2B5EFB467BC2}"/>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104942205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3056A476-05F8-4A8F-85BE-3EC60CCB599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2B622454-1426-423D-9C89-8D3FAEB3DEA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0500568-5C34-45EB-8294-631C6234EE9F}"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2900697714"/>
      </p:ext>
    </p:extLst>
  </p:cSld>
  <p:clrMapOvr>
    <a:masterClrMapping/>
  </p:clrMapOvr>
  <p:hf sldNum="0" hdr="0" ftr="0" dt="0"/>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EE248870-A2DB-400B-B24F-1F01C7A2C54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F04DA317-8105-4842-A182-8851189B5973}"/>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0500568-5C34-45EB-8294-631C6234EE9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6C45FA7E-4201-4E9B-B5E2-F38135186D23}"/>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9FCE3C3-B2FD-4B59-A89B-EE0D7ACFA7AD}"/>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9ABD101-E0D5-4D41-A998-E0537B8A8FAE}"/>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1377188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AE8461AB-C9D7-492F-92E0-2A60C6FD2AD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22938C3A-790F-41F4-9AD8-1897435D61A0}"/>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0500568-5C34-45EB-8294-631C6234EE9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5F51BB27-4157-4611-8ED7-9AD0FBE794B4}"/>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C24A5D4-1ED5-4EB9-8EF7-5D1CFF121FBE}"/>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FBA766C-5C89-4BD6-B2F7-AE10EF367365}"/>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3696470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78737006-E633-41FF-9EAA-BE503F740F6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96CC13D0-997A-47DD-91B2-CC4270739BED}"/>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0500568-5C34-45EB-8294-631C6234EE9F}"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ABD0430F-5C42-43B4-8FB4-A9A53DABAB4D}"/>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3E7B666-E500-4956-B090-88537F0379B0}"/>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64786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3FC28980-C6BB-452D-9B60-C2D3BD31ED6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3A441732-0B15-45A5-884F-CA0BEEF7B887}"/>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0500568-5C34-45EB-8294-631C6234EE9F}"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D71D5049-8FEF-4831-BE3A-8D430C756EF1}"/>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41325D0-0C06-4393-94D4-5D83D8E6E30E}"/>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729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1CF4476E-86DE-491F-BD27-DDC9CB16891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FAB220A0-D2C4-4A00-8CC2-7B9CDC0F4BB5}"/>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A93125F-1FBB-4F05-A90B-7BE866F1E1B6}"/>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02F65326-0A62-4A48-BD32-0580FA21050C}"/>
              </a:ext>
            </a:extLst>
          </p:cNvPr>
          <p:cNvSpPr>
            <a:spLocks noGrp="1"/>
          </p:cNvSpPr>
          <p:nvPr>
            <p:ph type="sldNum" sz="quarter" idx="10"/>
          </p:nvPr>
        </p:nvSpPr>
        <p:spPr>
          <a:xfrm>
            <a:off x="8732520" y="6111360"/>
            <a:ext cx="1340280" cy="180000"/>
          </a:xfrm>
        </p:spPr>
        <p:txBody>
          <a:bodyPr/>
          <a:lstStyle/>
          <a:p>
            <a:pPr lvl="0"/>
            <a:fld id="{84EDE23B-D1B2-4A9F-B7F9-BC54140637BA}" type="slidenum">
              <a:t>‹#›</a:t>
            </a:fld>
            <a:r>
              <a:rPr lang="et-EE"/>
              <a:t> /</a:t>
            </a:r>
          </a:p>
        </p:txBody>
      </p:sp>
    </p:spTree>
    <p:extLst>
      <p:ext uri="{BB962C8B-B14F-4D97-AF65-F5344CB8AC3E}">
        <p14:creationId xmlns:p14="http://schemas.microsoft.com/office/powerpoint/2010/main" val="355716913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B76FBD88-11D8-4D13-BCF0-CC206AC47E6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6463CFC5-1C29-4663-8D7A-16C7BEFDDDB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41D18C5B-8E9A-454A-9556-776E549D2B3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B6D70513-6335-4758-B82D-A209D7D10DB1}"/>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6FC5034-4A0B-44FA-AC52-91BC1F0B1F12}"/>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3300344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FA0EDB29-DED8-47B8-A23B-128D5059B97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8796B9CF-1172-4D55-B47D-11E3C0485493}"/>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41D18C5B-8E9A-454A-9556-776E549D2B3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F183EF20-31B3-43B5-A3F7-0E983C209EE2}"/>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524E50-AD27-4E21-9BEA-E4CDAE9046CF}"/>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4494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E9F99500-8213-42FC-AF22-A8061048509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9B6D4749-0C87-482F-94DE-60ED68C69377}"/>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41D18C5B-8E9A-454A-9556-776E549D2B3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8D85B39-746A-4AC6-874D-5FA7058296FA}"/>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05725B1-E3CF-43EF-A8DD-6EDF0E85A95C}"/>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6929965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FC650FB-71AF-4632-901E-CDCC1391920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C5B642A7-3CB9-4522-891C-20491B46FDF0}"/>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41D18C5B-8E9A-454A-9556-776E549D2B3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A84F22DC-9C16-4173-9DAC-DB7A54CC75B3}"/>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2FBBA65-E558-45BB-A2B2-2CF17C2A775F}"/>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868C82B-AD07-4D66-BF66-09058AFEE858}"/>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634673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A1E20EA6-35D5-4CC1-998D-6AE43E2FBC3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21B5A589-6A3B-4D19-97F2-12686DC80C2E}"/>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41D18C5B-8E9A-454A-9556-776E549D2B3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2BCC0856-B423-48D5-BFBB-108A26E876AB}"/>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8AE7034-6F7A-4394-9F81-CC4D8A7DCF40}"/>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0CFEFB1-62A5-407C-902D-39222BC09D2A}"/>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52A8892-1B63-45E5-84AE-55728D4AD1C4}"/>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F13C49A4-ED33-4D35-ABDA-CB0D176362F0}"/>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106728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649256B2-37FD-4D37-AE6E-134045F7776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4C8D7E5F-0303-490B-B38B-B9D748C9D1A7}"/>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41D18C5B-8E9A-454A-9556-776E549D2B3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5E48EC05-662F-4BF9-8041-FC355FED95E1}"/>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147627817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7678489F-8874-4F69-8EDB-CC86703C238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0ABE9DBD-82A5-49BE-A1F2-EB179ACBB66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41D18C5B-8E9A-454A-9556-776E549D2B36}"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1014433279"/>
      </p:ext>
    </p:extLst>
  </p:cSld>
  <p:clrMapOvr>
    <a:masterClrMapping/>
  </p:clrMapOvr>
  <p:hf sldNum="0" hdr="0" ftr="0" dt="0"/>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BAE4082C-332D-4B7B-BA8A-ED5CC35390B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94ADA7AB-A855-45D9-BB7A-C3AC3FBB604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41D18C5B-8E9A-454A-9556-776E549D2B3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DCAB526F-39A7-4AAB-A8D9-86E45BDDE19D}"/>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D424780-7F35-4C7E-BC67-D42B302D7687}"/>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27B200A-0E00-47A3-8729-97CA1DC41D80}"/>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7303421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E5B4BFE-0389-4180-AD36-DDDAE523C2C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A246409D-5725-4D20-A6BF-492309D2C842}"/>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41D18C5B-8E9A-454A-9556-776E549D2B3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FB486C5B-1B31-4701-9FB6-A88F89DB4825}"/>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841A223-882D-47D9-A156-E94129B0F270}"/>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987E752-0B90-4E10-B980-7B46C6EE03E1}"/>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6870660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29A7E8D4-0155-4E8C-8880-DEF4DF2CAAD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07C3AED2-8D91-48FA-91D9-AAFDF6168F42}"/>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41D18C5B-8E9A-454A-9556-776E549D2B3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C02A8F1D-5E1E-4044-B252-0F7B63E5B43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038FEC5-94DE-40A6-B84D-DE98337BFFFB}"/>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2994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33A4555-3E67-45A0-BDFB-F16C098EA55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8AA720D8-7814-4BC3-A10B-77DD48866924}"/>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363C704-8ED0-4ADC-BF88-877C0D915CA7}"/>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5A1F3213-A2EE-4CDC-88FC-69AFFFECF9C4}"/>
              </a:ext>
            </a:extLst>
          </p:cNvPr>
          <p:cNvSpPr>
            <a:spLocks noGrp="1"/>
          </p:cNvSpPr>
          <p:nvPr>
            <p:ph type="sldNum" sz="quarter" idx="10"/>
          </p:nvPr>
        </p:nvSpPr>
        <p:spPr>
          <a:xfrm>
            <a:off x="8732520" y="6111360"/>
            <a:ext cx="1340280" cy="180000"/>
          </a:xfrm>
        </p:spPr>
        <p:txBody>
          <a:bodyPr/>
          <a:lstStyle/>
          <a:p>
            <a:pPr lvl="0"/>
            <a:fld id="{2E39185C-47A1-420F-9AC2-A2BE53AB30C6}" type="slidenum">
              <a:t>‹#›</a:t>
            </a:fld>
            <a:r>
              <a:rPr lang="et-EE"/>
              <a:t> /</a:t>
            </a:r>
          </a:p>
        </p:txBody>
      </p:sp>
    </p:spTree>
    <p:extLst>
      <p:ext uri="{BB962C8B-B14F-4D97-AF65-F5344CB8AC3E}">
        <p14:creationId xmlns:p14="http://schemas.microsoft.com/office/powerpoint/2010/main" val="199479330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189714ED-3A13-4969-A3CB-B197B95EEC6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B5BABD41-1B1A-499D-B79D-CEF5699FBA4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41D18C5B-8E9A-454A-9556-776E549D2B36}"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69E78411-8730-418B-8874-917911167507}"/>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BE382D6-FEA6-43DB-A3AE-E255A98725E4}"/>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131898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784F3A12-BAAA-4309-8BE6-0C4A5548A12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7C33DB61-C0F7-49D9-8DBE-803C2E744996}"/>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B5F5D03-A98F-432F-85C3-8A456CA7E2EC}"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0D6C33EA-4A44-4344-A8F8-E27D75D27540}"/>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7E3ED93-2A1C-4312-ADD6-D8C973265085}"/>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4232455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DCEB64B2-EF54-4602-ABF2-25662E32E3E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3240CA38-3B89-498D-9D72-AA7FC6520F96}"/>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B5F5D03-A98F-432F-85C3-8A456CA7E2EC}"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C742C999-356D-4C10-B891-DE24E51BAF16}"/>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DE2A72D-9C31-49F9-8FB9-B1B0023B5402}"/>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21546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37C644A9-A671-495A-AFE2-0A6D910E181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E74D62BE-1506-46A6-9729-6DFDD44CA37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B5F5D03-A98F-432F-85C3-8A456CA7E2EC}"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96026DC3-FD16-4E67-A7AE-2FADBE5DD7B5}"/>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E391AE9-9B20-4B82-94A3-665790271C7B}"/>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8458280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486495DA-D446-42FD-AB36-F0189024C3B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81FCAF2D-CF74-4E53-A0A1-FBD91A251D2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B5F5D03-A98F-432F-85C3-8A456CA7E2EC}"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AC744D61-A99F-4C90-BA6F-2D7EE2C1AA71}"/>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B84AC52-DF3D-48C3-AF3F-A0FE7F9D6720}"/>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6292E66-5A50-4FC3-A2DB-3BB0AE018D0D}"/>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72615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F662AD8F-C7FE-4373-9310-E5087CF7CDA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2E86EC4D-59AA-4BB5-8FDD-8423674FF0DE}"/>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B5F5D03-A98F-432F-85C3-8A456CA7E2EC}"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010BA405-424B-40F9-8B24-1F4B58B76FF2}"/>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9F54C83-34A3-413D-89AC-14BA72B71E6A}"/>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83D0D05-1DE5-43A3-9424-1DDB215161D8}"/>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B7410B7-3968-4700-A60F-69A39B824088}"/>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C42D5D0A-EE27-400B-933D-C3E58EBC539B}"/>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60704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F54B6C3C-F565-49B2-8F8C-A3E955D2257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5254FFAF-1628-462B-8002-59387036B8CE}"/>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B5F5D03-A98F-432F-85C3-8A456CA7E2EC}"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9F96C66-7D35-4635-A013-AD97FD374EFD}"/>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385602780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8EC599A2-0CB9-496A-9739-7DF956F471C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01AE2135-C522-4B5F-BE86-63003658D81E}"/>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B5F5D03-A98F-432F-85C3-8A456CA7E2EC}"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333830355"/>
      </p:ext>
    </p:extLst>
  </p:cSld>
  <p:clrMapOvr>
    <a:masterClrMapping/>
  </p:clrMapOvr>
  <p:hf sldNum="0" hdr="0" ftr="0" dt="0"/>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06652E7F-53BD-46A9-9667-21B313F67B1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EA66D6E5-7E31-4AAC-97E4-95FC75DEAF57}"/>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B5F5D03-A98F-432F-85C3-8A456CA7E2EC}"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3CCBB95-A2A5-4561-8AFF-9B9A8E1DF654}"/>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E7F1996-769F-4083-B271-08959380438D}"/>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4179104-8F2F-45DC-89E9-C61BF97BE14B}"/>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273802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9B1B9176-F848-4741-A645-05514931557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AA47D5FE-D505-4C0F-9337-EA916F882C37}"/>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B5F5D03-A98F-432F-85C3-8A456CA7E2EC}"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6894F65-E98B-4B13-B467-241CB9BFC12C}"/>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1B81620-40D5-43E8-8FCB-3CB389F24876}"/>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F5745E3-017E-499D-B5E4-B68C900F181A}"/>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996072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4087DE7-0DE3-4106-915E-1631A8CC4C1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94D10422-B3EB-426F-98E9-4B86BE6EBE0F}"/>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594527A-5ABE-4C93-B64F-3C03A0338B3F}"/>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34823207-2FCC-4086-8F80-CD8C1702896D}"/>
              </a:ext>
            </a:extLst>
          </p:cNvPr>
          <p:cNvSpPr>
            <a:spLocks noGrp="1"/>
          </p:cNvSpPr>
          <p:nvPr>
            <p:ph type="sldNum" sz="quarter" idx="10"/>
          </p:nvPr>
        </p:nvSpPr>
        <p:spPr>
          <a:xfrm>
            <a:off x="8732520" y="6111360"/>
            <a:ext cx="1340280" cy="180000"/>
          </a:xfrm>
        </p:spPr>
        <p:txBody>
          <a:bodyPr/>
          <a:lstStyle/>
          <a:p>
            <a:pPr lvl="0"/>
            <a:fld id="{74527188-927D-467A-88C2-3ED33DE215CC}" type="slidenum">
              <a:t>‹#›</a:t>
            </a:fld>
            <a:r>
              <a:rPr lang="et-EE"/>
              <a:t> /</a:t>
            </a:r>
          </a:p>
        </p:txBody>
      </p:sp>
    </p:spTree>
    <p:extLst>
      <p:ext uri="{BB962C8B-B14F-4D97-AF65-F5344CB8AC3E}">
        <p14:creationId xmlns:p14="http://schemas.microsoft.com/office/powerpoint/2010/main" val="276141413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77E38E8D-12EB-4C93-A169-52C505867E6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BDD1EE1B-1970-46D4-80EB-037953A2462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B5F5D03-A98F-432F-85C3-8A456CA7E2EC}"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01BB2EED-880F-4D4D-837C-03D09C53E6D2}"/>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26CDA5F-0AF4-40C4-BF8E-9CD33B686870}"/>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365099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9EE6ABAA-F435-410E-A06C-D3EA3E044BD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FF5A4C36-A7E7-4858-B798-6F244094B70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B5F5D03-A98F-432F-85C3-8A456CA7E2EC}"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3841836C-FDA7-480D-A96A-6D2B692007B3}"/>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E756060-76B9-44B1-8E86-F9140904A11E}"/>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24059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7478B9E7-FF7D-46CD-BF08-4BD47961DE4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ED99BF2F-51DC-47C7-825B-454F4B5F9D3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6A77243-62D5-4125-A139-6D3F6BC74A84}"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EA38524-66B1-41EB-A230-91F4D5F0D425}"/>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02A821A-7748-4622-BE1A-AE71E7CD5A67}"/>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8654909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EB579357-BA87-441F-BAA0-A582F819DC6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2BC9C3D4-C3BC-4859-8F99-54782C1601FD}"/>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6A77243-62D5-4125-A139-6D3F6BC74A84}"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2DC62068-E84C-4E00-A7DA-C94C3D933498}"/>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4747ED-3538-4634-8230-3678D3D281A0}"/>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0242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2FC656F6-FA92-4BE7-BA20-EFF2084F26B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30376283-2029-45C8-B115-A9C1F30CA087}"/>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6A77243-62D5-4125-A139-6D3F6BC74A84}"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6595F32E-CF62-452A-ABF1-96F8BEFA9032}"/>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44E603E-AD5B-45BA-94E3-DE65177FD27D}"/>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7431230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53FB76E0-A660-4A1A-A96B-B5E61FDEC26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F073618A-CB48-401E-8B6F-02FFF402149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6A77243-62D5-4125-A139-6D3F6BC74A84}"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441FE38-997F-4AE1-8E79-2E973008F8C6}"/>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3BFB37-3B48-47C1-B72D-027AF47723B9}"/>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A3C8697-B27C-4041-99E4-EA45C6F6C0B4}"/>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907154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4E9FF9EE-272C-4F71-91C8-F1E236D2A64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0291FE9F-482A-43B1-A314-14694224348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6A77243-62D5-4125-A139-6D3F6BC74A84}"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19F0986E-BC76-4B20-9043-6AE0BD566E24}"/>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1AEAF8A-F99B-44BA-97B5-1B46144CA8DE}"/>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B35C4026-0DFB-413A-A686-A3CD41D7730C}"/>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5EC97BF-2E62-4CB6-B518-61930D3CFAF6}"/>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1047F36D-9D2D-49D5-8DE7-4D7BC96901C1}"/>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31092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F1851EC3-54D9-4954-956B-F6C4918A27F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9D1BC7A1-08AD-403F-A381-4E986E423200}"/>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6A77243-62D5-4125-A139-6D3F6BC74A84}"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8E20466E-8B2D-49FB-BBCF-7334EFD6716E}"/>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239863070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BD1D3787-CB6B-4C5B-AEAE-95DD7ABB690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C50A9733-171D-4DD7-90F6-D5037445BADE}"/>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6A77243-62D5-4125-A139-6D3F6BC74A84}"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1279036417"/>
      </p:ext>
    </p:extLst>
  </p:cSld>
  <p:clrMapOvr>
    <a:masterClrMapping/>
  </p:clrMapOvr>
  <p:hf sldNum="0" hdr="0" ftr="0" dt="0"/>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8BE5F6CE-212B-4D28-9BE1-F860D7B37E6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493C089F-9A6F-478D-9D45-F3B04D2FC68D}"/>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6A77243-62D5-4125-A139-6D3F6BC74A84}"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941764B-6E94-4EF5-B4C7-731313F835AF}"/>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9A7B153-FF4C-4683-914A-18291CE363DB}"/>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882CCAA-AD1A-48A8-8FB2-712A07A163D6}"/>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546099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21AE2CC-54E1-40B5-9D4C-ADC71D3581F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1D62484-1A44-46E7-802C-F6A77ACCF6B2}"/>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1421D17-DBE1-451F-B373-3FA5C3DFF14F}"/>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15496BD2-3262-463C-B92F-8D3E2F06FA34}"/>
              </a:ext>
            </a:extLst>
          </p:cNvPr>
          <p:cNvSpPr>
            <a:spLocks noGrp="1"/>
          </p:cNvSpPr>
          <p:nvPr>
            <p:ph type="sldNum" sz="quarter" idx="10"/>
          </p:nvPr>
        </p:nvSpPr>
        <p:spPr>
          <a:xfrm>
            <a:off x="8732520" y="6111360"/>
            <a:ext cx="1340280" cy="180000"/>
          </a:xfrm>
        </p:spPr>
        <p:txBody>
          <a:bodyPr/>
          <a:lstStyle/>
          <a:p>
            <a:pPr lvl="0"/>
            <a:fld id="{7BE5512D-6A51-4A35-BFFD-2CDAB4CB9FEF}" type="slidenum">
              <a:t>‹#›</a:t>
            </a:fld>
            <a:r>
              <a:rPr lang="et-EE"/>
              <a:t> /</a:t>
            </a:r>
          </a:p>
        </p:txBody>
      </p:sp>
    </p:spTree>
    <p:extLst>
      <p:ext uri="{BB962C8B-B14F-4D97-AF65-F5344CB8AC3E}">
        <p14:creationId xmlns:p14="http://schemas.microsoft.com/office/powerpoint/2010/main" val="396635025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1B50388D-FBE9-4BA8-945C-D2C67115EDF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72848013-1514-40C7-840F-91DE02075B9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6A77243-62D5-4125-A139-6D3F6BC74A84}"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1211AB8-A7CB-4497-BAFA-DF84E614EA3E}"/>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76577E4-9244-4D44-8CB0-4FF1421E29C7}"/>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D487ACE-CAE1-4C2E-ACA1-11F407E5E0BF}"/>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7688915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2788F002-BA3B-4930-8B44-1B3FB11C8AF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45117E3B-468C-42D7-92B5-8FBF884EE164}"/>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6A77243-62D5-4125-A139-6D3F6BC74A84}"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1558D84-67DD-4AA5-A96D-90B5E4B627DC}"/>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2BED009-DF0D-4575-BBEC-0573AE879823}"/>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862563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56B6AD69-6A60-47EA-8728-191EA5A4AA9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077EF0A1-D92B-4714-9738-2E92542EA25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6A77243-62D5-4125-A139-6D3F6BC74A84}"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DAED6B24-5DC8-404C-85DC-BF571DDC826B}"/>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72F233B-DFA9-47DA-871D-101DE10352E0}"/>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99690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442AAA05-33BB-4BB5-BC7F-57E120DC44B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DCC5CB1D-6FE9-4BFE-8CED-2B3983ED884B}"/>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FB1B569-7B10-4CBB-BFF2-5412A4AD6B6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3E1CB358-AE02-4DF8-B316-7C5646C8A047}"/>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6B5E0E7-6074-4636-8668-D24A251DCE89}"/>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5558853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C2136135-0BB1-4993-9122-BB2998ADE62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ACBB50EF-1987-4DD3-BDFA-FF10301C3072}"/>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FB1B569-7B10-4CBB-BFF2-5412A4AD6B6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15D99D49-E27C-4557-8EF6-0401B37038D3}"/>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360561F-377B-4D55-9C9C-3B5D221B31FE}"/>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772491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8591327C-4590-45AC-91E5-7394FC506B0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0F4DCF5E-2C29-4D1E-826C-1758F87CAD23}"/>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FB1B569-7B10-4CBB-BFF2-5412A4AD6B6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1C2941D-1844-44B1-AD57-273EEAFCD639}"/>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FC8F6C3-A800-46E0-9EF3-98D74FA38780}"/>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3668662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C5B410D-A2F6-4876-B201-D872C4ABB4E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7D3CA5A6-FFFA-449A-831C-004777C502FB}"/>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FB1B569-7B10-4CBB-BFF2-5412A4AD6B6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8A160396-5A98-49C5-B9AB-76BD67F77090}"/>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28EA069-A035-4E1D-81DC-76BAB316184C}"/>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3261444-A48C-4384-9F77-A3337CEAFF06}"/>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958016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AFBB19C8-F821-4CB0-86D5-3C1CDED4A5F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74471BF4-6173-4B82-BBAD-B14EF1382D3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FB1B569-7B10-4CBB-BFF2-5412A4AD6B6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635001CC-96C9-4A42-8858-DB45199AF3E9}"/>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4E1E4F2-5C11-4E71-B9B9-1872013B8422}"/>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58BB7EE-DD46-49FA-90C3-991E35432BA7}"/>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CA11402-0E26-4D4E-AF32-943F195D511A}"/>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539664E-6754-4699-9946-B9687FAFEF97}"/>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23869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34B8659C-D436-4CCE-B15B-2D8339194E5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77E0A83C-A0B9-4C8F-8C4D-3868162521C9}"/>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FB1B569-7B10-4CBB-BFF2-5412A4AD6B6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5F02E3AD-464A-4B83-972E-9DF21C0742F2}"/>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208120934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FB88BD95-1063-4FF7-BDD6-B18158CE410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8E03B0B1-1905-4D1A-B4B2-CBBD872F2679}"/>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FB1B569-7B10-4CBB-BFF2-5412A4AD6B65}"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2553093720"/>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256ABD0-D979-4D60-A6AD-7B729991945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C102D7E8-20A8-4467-A07E-5EEBD636CFFC}"/>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5A27666-FD7A-4265-A7F3-AAE85A6D656A}"/>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62F7E584-EB53-49D0-B421-8690CDCF3BAA}"/>
              </a:ext>
            </a:extLst>
          </p:cNvPr>
          <p:cNvSpPr>
            <a:spLocks noGrp="1"/>
          </p:cNvSpPr>
          <p:nvPr>
            <p:ph type="sldNum" sz="quarter" idx="10"/>
          </p:nvPr>
        </p:nvSpPr>
        <p:spPr>
          <a:xfrm>
            <a:off x="8732520" y="6111360"/>
            <a:ext cx="1340280" cy="180000"/>
          </a:xfrm>
        </p:spPr>
        <p:txBody>
          <a:bodyPr/>
          <a:lstStyle/>
          <a:p>
            <a:pPr lvl="0"/>
            <a:fld id="{982CF7B1-45DE-4AF9-BA72-8B093DEE2419}" type="slidenum">
              <a:t>‹#›</a:t>
            </a:fld>
            <a:r>
              <a:rPr lang="et-EE"/>
              <a:t> /</a:t>
            </a:r>
          </a:p>
        </p:txBody>
      </p:sp>
    </p:spTree>
    <p:extLst>
      <p:ext uri="{BB962C8B-B14F-4D97-AF65-F5344CB8AC3E}">
        <p14:creationId xmlns:p14="http://schemas.microsoft.com/office/powerpoint/2010/main" val="392987652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804DFC1C-436A-4D6C-9B5B-C4F58A3B161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C6A6B2AC-4EDA-4AF3-A965-543CB813025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FB1B569-7B10-4CBB-BFF2-5412A4AD6B6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B6BBCC16-699B-405B-B09F-FE06A67AE0BF}"/>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27E1127-328A-468D-A337-A81B822F378A}"/>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3CBCC48-5CAA-4E7D-AAE8-3F5C23460E71}"/>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7580392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6F1FA03D-5EBA-49EC-BC7C-5F6433EEC7E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FA24A93E-0400-41E4-8972-F3C5FB9BA9A9}"/>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FB1B569-7B10-4CBB-BFF2-5412A4AD6B6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8957F66B-D5AF-4DC3-8BA9-F8C8A888C25C}"/>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86E4797-109D-47B5-A734-3D589107E2F6}"/>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2E7DD94-BDB2-4D45-B869-4F8645C4E47B}"/>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6231475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5E27EC69-6CF1-4657-BC21-96E40D858A2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F99AC8BF-5A0A-4EF3-B6CD-9A0AD6EF9F30}"/>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FB1B569-7B10-4CBB-BFF2-5412A4AD6B6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B0E7F2E3-6BB8-4A6E-9F65-2113DDD2CBC4}"/>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53BADB6-5140-4175-9AB8-4973A782006F}"/>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81283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EF9C2F08-0F5A-4A70-816D-F86323D728D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A9D97823-389E-4B92-A41A-EBF3A69A710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FB1B569-7B10-4CBB-BFF2-5412A4AD6B65}"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970AC454-CF28-4AAD-857F-1104B7FD2D36}"/>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9BABF3C-4274-4E86-B5D7-A93CB0FA6A65}"/>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83151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8A7BBA6F-AD02-4638-B7A8-EB56A1FB7CE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4A150B5F-78F3-4D1A-92A5-403E6142077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5EA2656C-D38B-41A9-A291-365E7142F20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E883A80-BA49-4C8F-A753-ED070B5617D8}"/>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620C82A-E3EF-4557-AF0E-29B9F8AE429D}"/>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3838704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77C5962E-83AC-42EE-91C1-23EDE036C9D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14CB40D9-A674-45E1-A392-A6B95DA266C2}"/>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5EA2656C-D38B-41A9-A291-365E7142F20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DE0E61D-7689-4D4D-AEFE-A0F8797381C4}"/>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E7C14CD-8C59-4B96-A11B-AF9189C2CBEA}"/>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405063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35D8ECAC-F6F3-457F-B4AD-6704F1249D3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3D3579A4-A748-4EF4-A6F7-728171C7DF7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5EA2656C-D38B-41A9-A291-365E7142F20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6E86D31D-B34A-4280-939E-6A3D53E00F86}"/>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672D72E-E332-4648-B733-9C3F16C68AC2}"/>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9659343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5A06BCEA-11BE-42B5-823D-2C0A1A76E86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8E9D85DA-B619-4CC2-A0E4-CFBA13F3B80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5EA2656C-D38B-41A9-A291-365E7142F20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22C4B240-6E1A-4BC3-9D88-E84ABC29A9ED}"/>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308959A-31BE-4D1F-B9D9-4D893193E8B8}"/>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595A949-BBEA-47EB-8AA8-000F2D08A1C0}"/>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89204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40DBFCCC-C1C3-418C-AC48-40561E20157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F69A9851-47AF-4BD9-A465-697B45A0E737}"/>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5EA2656C-D38B-41A9-A291-365E7142F20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C6E9F734-9C03-4CA9-B4E9-82793EA3FFAD}"/>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851FD41-A58F-4DC5-B06F-47CC203AF8CC}"/>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30E53BD2-FB66-4C6E-9FE1-282FBA32BBD5}"/>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37718F3-6A1F-4FA7-947C-BAD8F50FF8A6}"/>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1F5EA522-79EE-4A7F-90EB-02AFE3D57213}"/>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32530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D93229BE-A7A0-4196-BE50-3B52BCF425F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5A4B80D3-C355-4F75-94F1-7D351BE22D4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5EA2656C-D38B-41A9-A291-365E7142F20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AFFED832-8462-4173-A338-2D79E2BF5AE2}"/>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23486494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D42019C2-74B2-4804-BB44-5CEF18DDB94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DFDE4327-DF50-447D-A5DE-6402B1D7610E}"/>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6698504-786D-407B-9F0E-030A67F63E5F}"/>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D31FAA9-713D-411F-A7FC-8244552E8D5C}"/>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618521DC-80D7-4035-ABD0-5CBBEC33CA4F}"/>
              </a:ext>
            </a:extLst>
          </p:cNvPr>
          <p:cNvSpPr>
            <a:spLocks noGrp="1"/>
          </p:cNvSpPr>
          <p:nvPr>
            <p:ph type="sldNum" sz="quarter" idx="10"/>
          </p:nvPr>
        </p:nvSpPr>
        <p:spPr>
          <a:xfrm>
            <a:off x="8732520" y="6111360"/>
            <a:ext cx="1340280" cy="180000"/>
          </a:xfrm>
        </p:spPr>
        <p:txBody>
          <a:bodyPr/>
          <a:lstStyle/>
          <a:p>
            <a:pPr lvl="0"/>
            <a:fld id="{0AF5EC11-4505-4783-83B3-FAB42DE6CB56}" type="slidenum">
              <a:t>‹#›</a:t>
            </a:fld>
            <a:r>
              <a:rPr lang="et-EE"/>
              <a:t> /</a:t>
            </a:r>
          </a:p>
        </p:txBody>
      </p:sp>
    </p:spTree>
    <p:extLst>
      <p:ext uri="{BB962C8B-B14F-4D97-AF65-F5344CB8AC3E}">
        <p14:creationId xmlns:p14="http://schemas.microsoft.com/office/powerpoint/2010/main" val="367884620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9BF60ADD-5586-4529-9E91-5529D6C5B00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CA93F40C-2D6A-4897-B3C5-AB822B81DBE6}"/>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5EA2656C-D38B-41A9-A291-365E7142F205}"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1336897985"/>
      </p:ext>
    </p:extLst>
  </p:cSld>
  <p:clrMapOvr>
    <a:masterClrMapping/>
  </p:clrMapOvr>
  <p:hf sldNum="0" hdr="0" ftr="0" dt="0"/>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4400C0EA-186D-43AF-A72B-AD9424CAA57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D86E74B3-56B9-4C25-8B20-CA0537CB2D1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5EA2656C-D38B-41A9-A291-365E7142F20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C0DEF710-6A08-4301-8BA9-4706A5D9DAF4}"/>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A3B1B30-36E0-42EA-B9CA-962C118C5B49}"/>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96EA095-0832-42B6-B374-B1B0FC5B9C23}"/>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719918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7D017DC8-756E-4C2F-9DA1-9C2BC328D5B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1514823E-2FA3-49B8-99F5-B21071DEA9F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5EA2656C-D38B-41A9-A291-365E7142F20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64482E02-A829-4E51-B06A-DAC5F8DA11DA}"/>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1FE7A8E-13D1-498C-86B5-EA315AD2464A}"/>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984634F-C3E1-408C-9CD3-474141DE7EA1}"/>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94324691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3D87F648-B6D9-4A89-88AC-B3CBA385D1A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83FF1197-CBCD-4863-8AB8-9948EDE8962E}"/>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5EA2656C-D38B-41A9-A291-365E7142F20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87ABF620-F2BE-49E8-82FE-EA8735D49199}"/>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55786F6-BA36-4D9E-AA8C-DF015B19AB3B}"/>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999963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2EF996A6-6D7C-4B4A-BA28-EC802B11485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2D82C0EB-8474-4718-8B87-6E4B96BCABA0}"/>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5EA2656C-D38B-41A9-A291-365E7142F205}"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BC77DA96-A9A3-4F59-8B1F-7ED7AADA4382}"/>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DCFAE98-E67C-43B4-9BB8-74EEE92D7865}"/>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638747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11ADE675-03A6-4A63-90A0-29F351E055F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AEF29BD9-F83D-47B9-8116-B14D8107B62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07B13EA-0343-488A-ABB1-FF72A413C839}"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830D2C55-B3F9-4B20-9382-943702903863}"/>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FD55510-0798-4E11-BD02-5556B59E45ED}"/>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805567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4B23C9E8-F0A2-4D9B-B4C6-8051691130D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8B593714-A34D-4EDD-963F-EDDD79A08CD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07B13EA-0343-488A-ABB1-FF72A413C839}"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ECA22E2-8944-4827-A4D4-957780AC315D}"/>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EAA40F8-A98B-4E26-9CB8-CC9838DBDFD3}"/>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513508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E0894A2A-9FCC-44C2-9A9E-438B9CEFE4A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FA4D709E-FF1E-413C-B61E-345D75E4026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07B13EA-0343-488A-ABB1-FF72A413C839}"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3497DC6A-EF8E-4708-A26A-D6A8A89E4138}"/>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CE35870-8541-4225-BEB1-EE3873607898}"/>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7574349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B072AB6C-A15F-47B2-98F6-31B6E1DDE7E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3E2BC0A3-D8CB-47AA-AB5D-0E3742EDED27}"/>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07B13EA-0343-488A-ABB1-FF72A413C839}"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775ED3A-5047-4D43-A9C1-F3BFCD591457}"/>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4FF6FAE-A678-4122-B99A-EF37550EC935}"/>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6017A87-1781-4293-92EF-DA25212E8E9D}"/>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065480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64D1E010-2CC7-48C9-8848-BA16F0D4B42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F273CFE6-4A5E-4F2B-8698-AB0A0EFCD69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07B13EA-0343-488A-ABB1-FF72A413C839}"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32F02EEF-984F-4296-9F31-43F5FB2CE5B8}"/>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63FBC6-D970-4529-8678-9958EAEA3534}"/>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EEB7A4A-FE05-4A94-8F9D-B14C74847EF1}"/>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1AA4062-1CFC-428F-9E8C-290A5FDC68AA}"/>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B4D16A1-818D-43D8-A2D4-508086A709ED}"/>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5057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96AD9865-B481-4F70-8929-0929BF9F1E9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5FC7A66A-5544-4DCC-AB17-C6563535519B}"/>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F7ED686-9107-4B42-88D4-13ADC64B4947}"/>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7FAEE0E6-E01B-4953-9E2D-BE840C8C0175}"/>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CD7D309-6BE8-4214-B4B0-63D89CCBB6EF}"/>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B939209E-DDB2-4A53-B16C-4FEE9AA11335}"/>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8CEC033B-E064-483C-9B1D-93A5874A33DB}"/>
              </a:ext>
            </a:extLst>
          </p:cNvPr>
          <p:cNvSpPr>
            <a:spLocks noGrp="1"/>
          </p:cNvSpPr>
          <p:nvPr>
            <p:ph type="sldNum" sz="quarter" idx="10"/>
          </p:nvPr>
        </p:nvSpPr>
        <p:spPr>
          <a:xfrm>
            <a:off x="8732520" y="6111360"/>
            <a:ext cx="1340280" cy="180000"/>
          </a:xfrm>
        </p:spPr>
        <p:txBody>
          <a:bodyPr/>
          <a:lstStyle/>
          <a:p>
            <a:pPr lvl="0"/>
            <a:fld id="{51A88DC9-EFBE-452D-8FE9-B23A99409D93}" type="slidenum">
              <a:t>‹#›</a:t>
            </a:fld>
            <a:r>
              <a:rPr lang="et-EE"/>
              <a:t> /</a:t>
            </a:r>
          </a:p>
        </p:txBody>
      </p:sp>
    </p:spTree>
    <p:extLst>
      <p:ext uri="{BB962C8B-B14F-4D97-AF65-F5344CB8AC3E}">
        <p14:creationId xmlns:p14="http://schemas.microsoft.com/office/powerpoint/2010/main" val="76420624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49CFD89F-5967-4C5C-83BD-BBD48AC81DA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F05EC16C-F738-4A75-9EB1-158194664A8E}"/>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07B13EA-0343-488A-ABB1-FF72A413C839}"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A1DE47A-67B1-4D3D-A089-05C3E550136C}"/>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255754124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1E51636E-FA83-4D3E-BE5F-834C8AD9C32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C33762D7-C8F4-4281-BBF2-7E7452DC608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07B13EA-0343-488A-ABB1-FF72A413C839}"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732460885"/>
      </p:ext>
    </p:extLst>
  </p:cSld>
  <p:clrMapOvr>
    <a:masterClrMapping/>
  </p:clrMapOvr>
  <p:hf sldNum="0" hdr="0" ftr="0" dt="0"/>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F2D49083-5EAA-4DB5-9458-6BB966CD285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2133D96E-3C61-4571-8380-E3E1785508A9}"/>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07B13EA-0343-488A-ABB1-FF72A413C839}"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6DA501C9-D422-4663-8E83-D058217C7CC5}"/>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AE1451B-7668-46B1-9389-1325CE7F6E79}"/>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7D322EF-2323-42C1-A5DF-CE59FDE6405F}"/>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5667518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F8D8CEFC-4B1C-489F-8E25-6B8A05847C1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F821E7B1-7F8C-4131-B654-04565F86681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07B13EA-0343-488A-ABB1-FF72A413C839}"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4C773F3-182F-40EC-90B4-4A0F88712CBA}"/>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64686F6-C875-4D36-8C90-95EF936494F5}"/>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12FB9CE-AC77-4C4B-82F3-1B539D32409C}"/>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9732768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0C11571E-533B-4DBB-A3D5-D3BC34B801D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13226B23-F9FD-4A98-82C5-EFC6AC79E69B}"/>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07B13EA-0343-488A-ABB1-FF72A413C839}"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337AF771-9DC3-406F-A8DE-86C77472DA85}"/>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4709667-40E1-43F7-A6F5-C67086108844}"/>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758073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AF460A91-3CCA-4874-B3DD-C9EFF53D468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5A2D6832-6890-46F0-91B5-1C306E3FC087}"/>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07B13EA-0343-488A-ABB1-FF72A413C839}"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17C7640D-0FA1-4878-A93E-BB7C8697CEEC}"/>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3D8DA10-DE46-4592-B4BB-A2E6DE88E5A2}"/>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89518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0BCC6E8D-B1FC-4C2D-8D5F-2D92A5BE39C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1A4B4344-E51A-408F-9662-5773B235AEC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C495BE44-8A06-4484-81D6-CF496E741DD7}"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DAFA498-CD12-4610-BF08-DDC3225FC27E}"/>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EE0FCAA-6373-492F-B07E-EECE014AF75C}"/>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6052566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F55D3322-4BC6-45DE-9976-3FA5567000E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10F9F52F-C382-49A3-AF96-C31B63481520}"/>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C495BE44-8A06-4484-81D6-CF496E741DD7}"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E6E68E9B-87A1-43E2-AA32-5E9D577784F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F03F833-B915-415E-983B-599B3737FD9C}"/>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82486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2B360260-B49C-4902-A95A-F5C352B1E9B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E9CB55BF-8A49-4E9E-92B2-0CB6794016F0}"/>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C495BE44-8A06-4484-81D6-CF496E741DD7}"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EF15C430-F482-4A25-A995-22E89877899B}"/>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4915F41-9C68-4E2C-83DA-67E2C42B3CE4}"/>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0126895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65D20346-3C52-4DDE-814F-BF8F4FB7684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83755C1E-C0FB-46A0-A212-09CA9077FAB2}"/>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C495BE44-8A06-4484-81D6-CF496E741DD7}"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C0B15C3-A0D0-482F-946E-C5E6441963C8}"/>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F555CAE-E739-47F0-A693-E608A38C5B52}"/>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4E8565B-23DC-42D2-985F-8904AB37FD6F}"/>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7624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CB2FAE66-94F6-47DD-AE05-732356B72429}"/>
              </a:ext>
            </a:extLst>
          </p:cNvPr>
          <p:cNvPicPr>
            <a:picLocks noChangeAspect="1"/>
          </p:cNvPicPr>
          <p:nvPr/>
        </p:nvPicPr>
        <p:blipFill>
          <a:blip r:embed="rId2">
            <a:lum/>
            <a:alphaModFix/>
          </a:blip>
          <a:srcRect l="1386" t="11827" b="14212"/>
          <a:stretch>
            <a:fillRect/>
          </a:stretch>
        </p:blipFill>
        <p:spPr>
          <a:xfrm>
            <a:off x="720" y="720"/>
            <a:ext cx="10079640" cy="6299640"/>
          </a:xfrm>
          <a:prstGeom prst="rect">
            <a:avLst/>
          </a:prstGeom>
          <a:noFill/>
          <a:ln>
            <a:noFill/>
          </a:ln>
        </p:spPr>
      </p:pic>
      <p:pic>
        <p:nvPicPr>
          <p:cNvPr id="9" name="Pilt 3">
            <a:extLst>
              <a:ext uri="{FF2B5EF4-FFF2-40B4-BE49-F238E27FC236}">
                <a16:creationId xmlns="" xmlns:a16="http://schemas.microsoft.com/office/drawing/2014/main" id="{BB4B9EB7-5397-47EE-BBBA-9F5143E6B6E4}"/>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sp>
        <p:nvSpPr>
          <p:cNvPr id="10" name="TextBox 9">
            <a:extLst>
              <a:ext uri="{FF2B5EF4-FFF2-40B4-BE49-F238E27FC236}">
                <a16:creationId xmlns="" xmlns:a16="http://schemas.microsoft.com/office/drawing/2014/main" id="{312CF7AF-435C-4B98-AF5A-35F64CE8CD8B}"/>
              </a:ext>
            </a:extLst>
          </p:cNvPr>
          <p:cNvSpPr txBox="1"/>
          <p:nvPr/>
        </p:nvSpPr>
        <p:spPr>
          <a:xfrm>
            <a:off x="1191240" y="5793480"/>
            <a:ext cx="7521480" cy="51587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Käesoleva dokumendi paljundamine, edasiandmine ja/või muutmine on sätestatud ühega järgnevatest litsentsidest kasutaja valikul:</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GNU Vaba Dokumentatsiooni Litsentsi versioon 1.2 või uuem</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Creative Commonsi Autorile viitamine + Jagamine samadel tingimustel 4.0 litsents (CC BY-SA)</a:t>
            </a:r>
          </a:p>
        </p:txBody>
      </p:sp>
      <p:sp>
        <p:nvSpPr>
          <p:cNvPr id="2" name="Title 1">
            <a:extLst>
              <a:ext uri="{FF2B5EF4-FFF2-40B4-BE49-F238E27FC236}">
                <a16:creationId xmlns="" xmlns:a16="http://schemas.microsoft.com/office/drawing/2014/main" id="{EA7ABE79-B251-4AC0-9041-D15AEBEDCB0D}"/>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F59F992-7772-4FDE-AD99-8444630FC1F6}"/>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CE5F5E1-833F-48AE-82FB-DE3AEC315218}"/>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C425389-C5E8-496E-8DE4-B7F607401FC4}"/>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53154DF-06F1-4A11-ABAE-925E3A5BE5C9}"/>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408C5039-603D-4D5C-B1D7-58A32A420AEF}"/>
              </a:ext>
            </a:extLst>
          </p:cNvPr>
          <p:cNvSpPr>
            <a:spLocks noGrp="1"/>
          </p:cNvSpPr>
          <p:nvPr>
            <p:ph type="sldNum" sz="quarter" idx="10"/>
          </p:nvPr>
        </p:nvSpPr>
        <p:spPr>
          <a:xfrm>
            <a:off x="8589600" y="6103799"/>
            <a:ext cx="1484279" cy="182160"/>
          </a:xfrm>
        </p:spPr>
        <p:txBody>
          <a:bodyPr/>
          <a:lstStyle/>
          <a:p>
            <a:pPr lvl="0"/>
            <a:fld id="{3C8962B6-1092-42E5-B5F5-E3E5B73383E2}" type="slidenum">
              <a:t>‹#›</a:t>
            </a:fld>
            <a:r>
              <a:rPr lang="et-EE"/>
              <a:t> /</a:t>
            </a:r>
          </a:p>
        </p:txBody>
      </p:sp>
    </p:spTree>
    <p:extLst>
      <p:ext uri="{BB962C8B-B14F-4D97-AF65-F5344CB8AC3E}">
        <p14:creationId xmlns:p14="http://schemas.microsoft.com/office/powerpoint/2010/main" val="232262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7FE85C8D-CCBD-4D66-A15D-C230FD28CF5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41040FA1-6856-4215-9329-37329E18FF56}"/>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D0B72D77-DD89-4DA0-8478-5D8089BCF076}"/>
              </a:ext>
            </a:extLst>
          </p:cNvPr>
          <p:cNvSpPr>
            <a:spLocks noGrp="1"/>
          </p:cNvSpPr>
          <p:nvPr>
            <p:ph type="sldNum" sz="quarter" idx="10"/>
          </p:nvPr>
        </p:nvSpPr>
        <p:spPr>
          <a:xfrm>
            <a:off x="8732520" y="6111360"/>
            <a:ext cx="1340280" cy="180000"/>
          </a:xfrm>
        </p:spPr>
        <p:txBody>
          <a:bodyPr/>
          <a:lstStyle/>
          <a:p>
            <a:pPr lvl="0"/>
            <a:fld id="{E21032BC-A6C9-4895-930A-2FBECFAF4E66}" type="slidenum">
              <a:t>‹#›</a:t>
            </a:fld>
            <a:r>
              <a:rPr lang="et-EE"/>
              <a:t> /</a:t>
            </a:r>
          </a:p>
        </p:txBody>
      </p:sp>
    </p:spTree>
    <p:extLst>
      <p:ext uri="{BB962C8B-B14F-4D97-AF65-F5344CB8AC3E}">
        <p14:creationId xmlns:p14="http://schemas.microsoft.com/office/powerpoint/2010/main" val="215280715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4BF880FC-9B23-4009-AA6C-050939FF11E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62CA216A-4F2F-48AA-8B45-645874818D92}"/>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C495BE44-8A06-4484-81D6-CF496E741DD7}"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900C6F57-5F45-4200-9B2D-C28F05E8FF43}"/>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CE4B0EB-B759-4DA2-BE95-E5FBAE4DC20A}"/>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0721771-104B-4639-A9F3-2EE8D4A527ED}"/>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BBE8EDE-6B7B-4533-BAE8-F2820DD8F637}"/>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5E88E232-A87B-4FF1-9D2A-60406ED70006}"/>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447708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28DCB1A4-381A-4ABD-902A-7E2291CE507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A3E600E9-29F8-4F04-8F47-B23C6E5F3D1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C495BE44-8A06-4484-81D6-CF496E741DD7}"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9FF82907-A880-4CB2-878F-860B86856AD2}"/>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217509634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2CE1C487-5052-4162-94D1-5BC5678B1A9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5290FFFA-946D-4065-9047-AB1EF85DFD64}"/>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C495BE44-8A06-4484-81D6-CF496E741DD7}"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62295519"/>
      </p:ext>
    </p:extLst>
  </p:cSld>
  <p:clrMapOvr>
    <a:masterClrMapping/>
  </p:clrMapOvr>
  <p:hf sldNum="0" hdr="0" ftr="0" dt="0"/>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0BBC5386-D20B-4BA9-A53E-3043DA038F9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B5796124-0655-426B-B4E6-E1684A9185C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C495BE44-8A06-4484-81D6-CF496E741DD7}"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2FBD0979-1411-4AAD-B339-802F23B5EBC8}"/>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C740C9B-B01F-4975-A1EB-2E9C867FBE49}"/>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706AE73-68B4-4D5B-9A0A-F0B487302A48}"/>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4519620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516C4C5C-1B34-4E02-BC84-63CD36A2973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39EDF779-E310-400D-9973-DA0CB256A28E}"/>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C495BE44-8A06-4484-81D6-CF496E741DD7}"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C79E3A09-264C-4C79-8820-36915E014B8F}"/>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AE7F177-E508-4BAF-A474-4C8820578083}"/>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180FDCA-B647-476A-9401-DCCBB81DA37B}"/>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9342438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CCC6DB7F-F0A1-4CDE-95D4-8C3DC1DD99D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29186EB4-D0C2-47DD-B11F-177CBFB7AA5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C495BE44-8A06-4484-81D6-CF496E741DD7}"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B9606E0B-8EC2-4CAA-BD0C-1F90E5C6B33F}"/>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CCCB9E7-A75C-415F-AD8D-F65909589CFB}"/>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31437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26B1ADDB-AA3F-4EE2-B4F0-7802811FFF5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F57302FA-6E70-4458-AAA9-E82009C744F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C495BE44-8A06-4484-81D6-CF496E741DD7}"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0BFC4F1F-048D-4C04-A4E6-4DB418C278DC}"/>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F5E56F5-7F3A-4288-A68A-F8A14EC88EC9}"/>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41525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78C8D7CF-9962-42F6-B289-DE9F04F731B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00B972F2-3B68-42EC-87A8-F78208554A52}"/>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61DD991-3A93-4EE4-BF7C-E8D32C73383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AF70E136-0DBD-4C61-B95C-CB7281F8CA4B}"/>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BD3F7B6-8A45-4C4D-8D66-4FF1BCC48B9A}"/>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427833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E5C726F3-7125-4086-BAF8-512D7543D37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7A838DD3-C823-4168-9302-CCC6B05A0E9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61DD991-3A93-4EE4-BF7C-E8D32C73383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AE5EECFE-DAC2-46DF-A78E-C51800B158BC}"/>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73E4D1F-E836-42AE-B8BF-7B637B4AB2B5}"/>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014616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3E105AAB-6402-4608-BC0C-61725B5E547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869E5EF2-77E3-4282-8158-4BB1F143C9A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61DD991-3A93-4EE4-BF7C-E8D32C73383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98CB1EB9-5B28-4C1B-BF22-863BE4157030}"/>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81487CB-79FD-4BF8-A2F5-D95AAAB8E789}"/>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13006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A1219D28-3D18-4487-89C6-27DB0543B07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CF65590C-8CFE-4297-911E-527E0B357C55}"/>
              </a:ext>
            </a:extLst>
          </p:cNvPr>
          <p:cNvSpPr>
            <a:spLocks noGrp="1"/>
          </p:cNvSpPr>
          <p:nvPr>
            <p:ph type="sldNum" sz="quarter" idx="10"/>
          </p:nvPr>
        </p:nvSpPr>
        <p:spPr>
          <a:xfrm>
            <a:off x="8732520" y="6111360"/>
            <a:ext cx="1340280" cy="180000"/>
          </a:xfrm>
        </p:spPr>
        <p:txBody>
          <a:bodyPr/>
          <a:lstStyle/>
          <a:p>
            <a:pPr lvl="0"/>
            <a:fld id="{65BD22B7-86D2-4652-A283-992CBDB15400}" type="slidenum">
              <a:t>‹#›</a:t>
            </a:fld>
            <a:r>
              <a:rPr lang="et-EE"/>
              <a:t> /</a:t>
            </a:r>
          </a:p>
        </p:txBody>
      </p:sp>
    </p:spTree>
    <p:extLst>
      <p:ext uri="{BB962C8B-B14F-4D97-AF65-F5344CB8AC3E}">
        <p14:creationId xmlns:p14="http://schemas.microsoft.com/office/powerpoint/2010/main" val="418026151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FF9C35BB-FDB4-4C82-A3E8-9901CB8B2F7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914FE5B2-FD24-4A71-9535-D0B26F9CB92D}"/>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61DD991-3A93-4EE4-BF7C-E8D32C73383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592371E6-EAB9-43D4-A587-A5219B254D75}"/>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5BD6BC-401A-404E-B191-5F389365784B}"/>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E6B85D3-A076-4EB5-AD66-A7A9BAD68516}"/>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9925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3AC2279C-31D3-4C1D-A874-E3613514C8D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684E2B27-752F-467D-9908-88521A161AA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61DD991-3A93-4EE4-BF7C-E8D32C73383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C6476029-3F30-41F3-BF61-1896D46C6FB1}"/>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FE9108A-D2A2-4624-A812-4C55040A8564}"/>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3BAE116C-629F-4C61-AA91-737BB76C7A78}"/>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39E0E62-CD17-47AA-B935-8E9F01993F10}"/>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EFFA15B-27A1-4602-8305-5E3AD41D2369}"/>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00461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0D353EE3-809C-4178-8E54-2413787E305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22EB1216-8CB9-45C3-B21F-CEFD9BD8DF69}"/>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61DD991-3A93-4EE4-BF7C-E8D32C73383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F88668AD-4118-4D01-9FB4-588F00A8A545}"/>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178817884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40315520-BF0D-49B0-8E2A-BFAF9D20943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D420E6B1-99C3-4EAF-8342-CC7BC9AD795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61DD991-3A93-4EE4-BF7C-E8D32C733835}"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1994947489"/>
      </p:ext>
    </p:extLst>
  </p:cSld>
  <p:clrMapOvr>
    <a:masterClrMapping/>
  </p:clrMapOvr>
  <p:hf sldNum="0" hdr="0" ftr="0" dt="0"/>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D6A48869-3DED-40BF-9F2F-0D035C79201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CE05ED29-9F5F-43CD-BD03-7D236ED647CB}"/>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61DD991-3A93-4EE4-BF7C-E8D32C73383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AAD433D2-FCF4-4792-A1A2-D7AD68B4C054}"/>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E847D4F-512E-4B60-889B-A9C444AD4888}"/>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4230379-69F3-4D70-954E-3BFFA0F1CEB2}"/>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8212819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8D5DFE53-543A-436A-B98F-F6E21565701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F3031C7F-8B34-4CE3-9032-9E55BADDF276}"/>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61DD991-3A93-4EE4-BF7C-E8D32C73383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882965A4-20A5-4602-BE29-784F90BD151E}"/>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3012898-8D5E-4B2E-AB82-254D0A94E194}"/>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BE0777F-FF89-4B76-AA41-539835E51590}"/>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0097693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A1A4C080-5C63-413C-8FCC-701ADB0C306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F6EAC4DD-6F2B-4CB0-8F5C-C643DEA0676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61DD991-3A93-4EE4-BF7C-E8D32C73383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20ED265E-2864-4D35-95F1-9137EEEEBF23}"/>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4A37C57-C5B9-490D-AC32-95C4C5BE1E2E}"/>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56405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304A234B-E506-408A-B59B-B3E24CD215C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B0659F1C-98B5-418F-8515-FF04AB2A817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61DD991-3A93-4EE4-BF7C-E8D32C733835}"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A4FD343D-FCF1-4FE2-BFAB-C9AEB1C97590}"/>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D1065B9-7A73-4658-8A01-7EAEA4F8CE8F}"/>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550876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6C689F05-13D2-4C66-895D-E5E3BF2A9F9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CD723B94-CD6B-4824-BA37-7A56E540CE03}"/>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8C284DC7-A083-42E5-AA69-BB5BB27C6B5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1C9C2A9D-E980-4D8A-B8A7-5FF19F1C000D}"/>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DC7FF12-C9E5-4714-ADB4-553EF1339055}"/>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9319218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EAF7CECD-8765-4AED-8988-A4AB056DD82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89BD6BF4-7511-418B-B54D-AF91A844935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8C284DC7-A083-42E5-AA69-BB5BB27C6B5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3F44DB5B-F4FB-4E80-B2AA-12B8871DB519}"/>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5C85AB3-663C-4EC5-B4B1-4D87B5919AED}"/>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4331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5A9CBB32-A257-40F6-B841-085DCF9AFC9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B69AC164-6CFD-40B2-8BB8-E0AE0FE0F0D3}"/>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3076D33-4640-415A-ABBB-89B39CC73431}"/>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D849E80-9A23-4441-AC19-D8115EA589B0}"/>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23F6C627-C502-40FE-BAAC-ABFA6753D61F}"/>
              </a:ext>
            </a:extLst>
          </p:cNvPr>
          <p:cNvSpPr>
            <a:spLocks noGrp="1"/>
          </p:cNvSpPr>
          <p:nvPr>
            <p:ph type="sldNum" sz="quarter" idx="10"/>
          </p:nvPr>
        </p:nvSpPr>
        <p:spPr>
          <a:xfrm>
            <a:off x="8732520" y="6111360"/>
            <a:ext cx="1340280" cy="180000"/>
          </a:xfrm>
        </p:spPr>
        <p:txBody>
          <a:bodyPr/>
          <a:lstStyle/>
          <a:p>
            <a:pPr lvl="0"/>
            <a:fld id="{BB73A815-86B6-4FF2-9900-796C4760FDCD}" type="slidenum">
              <a:t>‹#›</a:t>
            </a:fld>
            <a:r>
              <a:rPr lang="et-EE"/>
              <a:t> /</a:t>
            </a:r>
          </a:p>
        </p:txBody>
      </p:sp>
    </p:spTree>
    <p:extLst>
      <p:ext uri="{BB962C8B-B14F-4D97-AF65-F5344CB8AC3E}">
        <p14:creationId xmlns:p14="http://schemas.microsoft.com/office/powerpoint/2010/main" val="2495273786"/>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082BB380-E655-4385-A026-7E9CED3BACE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F2B7FCB2-A431-43DF-9C2D-1DACFA4B9A1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8C284DC7-A083-42E5-AA69-BB5BB27C6B5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64935863-B916-47B4-8EF8-CF60F8E8A48E}"/>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8DC93D2-35FC-4B18-B64E-3299A7F2FA75}"/>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4228768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4B84F0F-1131-4FB2-95FA-7B9A22715A8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AD378DDC-0051-43A6-A703-A233E4034CF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8C284DC7-A083-42E5-AA69-BB5BB27C6B5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C7DC01EF-424C-4FC6-A2D2-0F4C262ECB2E}"/>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AFFC711-9846-4A60-A38F-40C3168764B3}"/>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B0163C7-6FAA-4DE4-98CB-D61F21DC0DF3}"/>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89745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D084FAA0-EA23-4574-81A6-D5750246888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9ADB5842-8FB6-49FF-8ABF-0BB23F1EAEF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8C284DC7-A083-42E5-AA69-BB5BB27C6B5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0C79182-A3F4-40AD-A349-C68BA5FE647A}"/>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2CB56F8-D21E-4CD9-BBB1-FD296D1B868A}"/>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126F602D-A748-41F5-A34B-3585037AC48C}"/>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66AD509-EBC7-4CFE-AB3C-7FEEC69242EC}"/>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C7823869-979A-466D-9E53-D888F0278D9E}"/>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23614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05EC5CDA-409F-4A76-AA62-2E70565C6F5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4FA50287-2655-4979-970A-137A9B528CCD}"/>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8C284DC7-A083-42E5-AA69-BB5BB27C6B5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86A5EAEF-F4D3-438F-81D5-3F4AEDF90892}"/>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389030080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9C89E7B6-EE18-4D9B-B9E6-41CD27901BA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881B233F-D671-4B99-BD5D-63E1C78744B6}"/>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8C284DC7-A083-42E5-AA69-BB5BB27C6B55}"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4217046255"/>
      </p:ext>
    </p:extLst>
  </p:cSld>
  <p:clrMapOvr>
    <a:masterClrMapping/>
  </p:clrMapOvr>
  <p:hf sldNum="0" hdr="0" ftr="0" dt="0"/>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3E91C1B8-9754-48FD-A0E5-F2F53EAE887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77334474-DF57-4251-B2EA-F5784583DFFD}"/>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8C284DC7-A083-42E5-AA69-BB5BB27C6B5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D796F36B-6237-4999-908E-F231C824BD51}"/>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CB006B1-10D9-4D53-B8A7-2DF5402A5A14}"/>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8756D17-9FFE-4D8A-8EF6-83658A5E3132}"/>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0119186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778231E7-1663-43D3-B100-336339E5D47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FF3BE444-DC82-416D-8D0B-521AF217A6D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8C284DC7-A083-42E5-AA69-BB5BB27C6B5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E75A584-A2B3-4BF6-A62B-377D0114DEF7}"/>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6D9E539-50C6-4E68-A676-64C0908C8D99}"/>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9935C25-0E1C-4EF8-8710-B87B8BC13B3C}"/>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4403490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65275825-1264-4C4D-ABE2-47BCA0DCA15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35878700-F7A9-4F46-982F-A34BDEE4D77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8C284DC7-A083-42E5-AA69-BB5BB27C6B55}"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CF10824B-F1DF-4C4C-9ABF-C9BC96E00FFA}"/>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336374F-5F53-4352-B6DD-11477B382B36}"/>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769968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71C05E3F-0998-4EC8-AE5E-58679A86EA7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211C6344-3482-476E-BFD3-471D14B7574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8C284DC7-A083-42E5-AA69-BB5BB27C6B55}"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41A7227A-B695-455B-83D6-A471186D310E}"/>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17AE1A4-6050-4280-A50F-F3DAA137D049}"/>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277583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1223DE96-6C07-4302-84D0-8BCD2ED63F2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042AD193-5695-4642-B6AB-036FF25D2D63}"/>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F8A3EAEA-7384-48E7-A64C-E55786427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1FEDBEFD-7C0A-496B-9AD4-5DE049D96FB0}"/>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48E52AD-371C-4998-8517-0C8DDFA66A9E}"/>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22581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EC2ECD51-C06C-4895-AC0A-070056B18B5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9585D41B-326B-43AA-ACAC-3AD92AD99A6B}"/>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F3FD7B3-7EFA-445B-BB7A-A723A9CBAF7E}"/>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2D75774-54EB-4746-AA16-021E025A7D22}"/>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43A0019A-91F2-498D-A88F-B3554FBA0B25}"/>
              </a:ext>
            </a:extLst>
          </p:cNvPr>
          <p:cNvSpPr>
            <a:spLocks noGrp="1"/>
          </p:cNvSpPr>
          <p:nvPr>
            <p:ph type="sldNum" sz="quarter" idx="10"/>
          </p:nvPr>
        </p:nvSpPr>
        <p:spPr>
          <a:xfrm>
            <a:off x="8732520" y="6111360"/>
            <a:ext cx="1340280" cy="180000"/>
          </a:xfrm>
        </p:spPr>
        <p:txBody>
          <a:bodyPr/>
          <a:lstStyle/>
          <a:p>
            <a:pPr lvl="0"/>
            <a:fld id="{DD185D90-F3BC-4210-8C84-6F836F36C11F}" type="slidenum">
              <a:t>‹#›</a:t>
            </a:fld>
            <a:r>
              <a:rPr lang="et-EE"/>
              <a:t> /</a:t>
            </a:r>
          </a:p>
        </p:txBody>
      </p:sp>
    </p:spTree>
    <p:extLst>
      <p:ext uri="{BB962C8B-B14F-4D97-AF65-F5344CB8AC3E}">
        <p14:creationId xmlns:p14="http://schemas.microsoft.com/office/powerpoint/2010/main" val="51006825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B23D72DC-66D4-4A7C-91AD-D9F9670918F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F3273719-4280-4AA9-8841-F5F687113203}"/>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F8A3EAEA-7384-48E7-A64C-E55786427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2FAAB367-4302-4D35-AF9B-217705468BB7}"/>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4A07B20-3D0C-40AD-A479-902550B2E536}"/>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230805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435F582B-17F9-4C3C-B677-CDAEA984E88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1ABD9ACD-8CD5-4839-84DB-D65BAC77DC72}"/>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F8A3EAEA-7384-48E7-A64C-E55786427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1FC14F9D-265B-4621-934A-908255D428F9}"/>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A604509-654A-4B8F-9531-9139032E2609}"/>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9366415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E5A41DFB-C06E-4E03-840B-EB02D2260F2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18CCAD93-2307-4CD8-9E57-12B73622C8D7}"/>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F8A3EAEA-7384-48E7-A64C-E55786427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AFAF3ECD-F40E-4090-99C4-4FB4D62BDAA6}"/>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63D8B12-6B77-4494-A3D3-42AB58771C64}"/>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1F661BA-2F59-4A99-AF04-3B299ED6D9C1}"/>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030699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F7E607FC-6E4B-4D4B-B301-E83458FB082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CDC42424-FDEF-4838-8F25-CDF9C61F8FF3}"/>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F8A3EAEA-7384-48E7-A64C-E55786427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8C25E87D-01A0-4A96-B6FE-6CF85DF6A1B3}"/>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EE1C68-A8CB-4255-A233-D7FD5DEEF103}"/>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DA4DA154-3793-42E2-930C-C3B91408B4D5}"/>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BDA159A-1DC0-416E-9ACD-9A5AAAE0047B}"/>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6DCE4583-6873-4506-8A7F-5F3E4BAF6CFC}"/>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625536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5AE40E88-D859-4701-8C39-65EFF8F878E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0E7BC824-D083-43D1-8C4A-42E9D98AE0A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F8A3EAEA-7384-48E7-A64C-E55786427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13B5D3D4-0851-421C-BB40-0EF7FA435A71}"/>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18015348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BEEEC573-E8E6-4929-A15F-24F326385CF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52C7B77C-FA94-48A6-8DE5-285E0D878083}"/>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F8A3EAEA-7384-48E7-A64C-E55786427470}"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1598031265"/>
      </p:ext>
    </p:extLst>
  </p:cSld>
  <p:clrMapOvr>
    <a:masterClrMapping/>
  </p:clrMapOvr>
  <p:hf sldNum="0" hdr="0" ftr="0" dt="0"/>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BEC7F83A-EBD6-45CD-A71C-09904D1F65E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90255B2D-9A48-4E16-BC27-6C3343BCEB2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F8A3EAEA-7384-48E7-A64C-E55786427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2AD80A93-E781-4C50-BF5D-82FBAE88A793}"/>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32930B2-75E6-48E2-B445-19C92F73A024}"/>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5688DB8-736C-4A64-8D0A-CF9335F6AED6}"/>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79721793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6978CF2E-70E6-422F-985D-258460599A8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1D10E72B-574A-408C-964C-83CFE8E7EE0E}"/>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F8A3EAEA-7384-48E7-A64C-E55786427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8F708AFE-3F48-48BD-8650-31B5A5F6B7F9}"/>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B4E0578-BBA5-44AB-90AE-780AB9996116}"/>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C339B70-066C-40AF-992E-A9C174AB0464}"/>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2413203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80A18CD6-028D-4ED0-9478-70FFEDC1902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7E473CAD-9CA6-4CD3-8735-EB971DA00669}"/>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F8A3EAEA-7384-48E7-A64C-E55786427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9654691-0F47-4F02-8C44-7008402C87F2}"/>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71C94E8-92A7-439F-A13E-BD9050C54627}"/>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488908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C316A94A-43E5-4DAD-B4D4-E57F6302E66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B5B82B4C-BE93-4647-BD61-5E8312B1971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F8A3EAEA-7384-48E7-A64C-E55786427470}"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2FDA18C4-4B05-4DFF-8E5A-DC8F3AFF5747}"/>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ECFC34F-3E19-494E-8D97-A07E5D9F3B3D}"/>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172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6510557E-0A8D-4C94-919B-5FE97D53E14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3370A6D0-003B-4065-B59C-6B4FF3E2C315}"/>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6F609F0-70EA-4759-85F4-7C48CC1144EA}"/>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09E60EF9-D00C-44FC-9FE3-ED05326ED6D4}"/>
              </a:ext>
            </a:extLst>
          </p:cNvPr>
          <p:cNvSpPr>
            <a:spLocks noGrp="1"/>
          </p:cNvSpPr>
          <p:nvPr>
            <p:ph type="sldNum" sz="quarter" idx="10"/>
          </p:nvPr>
        </p:nvSpPr>
        <p:spPr>
          <a:xfrm>
            <a:off x="8732520" y="6111360"/>
            <a:ext cx="1340280" cy="180000"/>
          </a:xfrm>
        </p:spPr>
        <p:txBody>
          <a:bodyPr/>
          <a:lstStyle/>
          <a:p>
            <a:pPr lvl="0"/>
            <a:fld id="{253C09B3-70AD-4CC0-83F2-E32FB0AB14A8}" type="slidenum">
              <a:t>‹#›</a:t>
            </a:fld>
            <a:r>
              <a:rPr lang="et-EE"/>
              <a:t> /</a:t>
            </a:r>
          </a:p>
        </p:txBody>
      </p:sp>
    </p:spTree>
    <p:extLst>
      <p:ext uri="{BB962C8B-B14F-4D97-AF65-F5344CB8AC3E}">
        <p14:creationId xmlns:p14="http://schemas.microsoft.com/office/powerpoint/2010/main" val="5073896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05ADB439-4114-445D-9FC9-A53C58A5B62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EC808937-212F-49B5-92EA-52623F91C02B}"/>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9B18853-56EB-4C39-9182-7B615E7FDCEA}"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A4123052-ED17-459F-A122-47303AFE2CE6}"/>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429BEFE-2AF6-4443-A285-9112E97C2D26}"/>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9944515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61C9E12E-BD30-4787-B363-C01DAA301B2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977F63C3-AEDB-4AFB-87C2-64E802CE1492}"/>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9B18853-56EB-4C39-9182-7B615E7FDCEA}"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F7C53CB4-E6A9-46D1-A0E9-97E59CB54C7F}"/>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D877D03-FD23-4C2D-A075-1F737558C089}"/>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157537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E6FC8B4D-60A6-4C7B-B615-6DC6F585E7C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EA0EDB49-5D2A-44BD-83BC-93B0ACCB198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9B18853-56EB-4C39-9182-7B615E7FDCEA}"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2A11951D-DC36-4381-A607-1F292A3E2E00}"/>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87A7470-C724-4AE0-9DA2-6AB03F68F352}"/>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0026208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320DBDAF-1B50-4533-9F22-1AC69190827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948F2551-388C-4DAF-8399-665490A94E0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9B18853-56EB-4C39-9182-7B615E7FDCEA}"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54BA3C3B-63A3-44E7-9C63-9D26CDE57F86}"/>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5445C77-B566-49B4-AC2F-67223C6E0060}"/>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10D46BC-D42A-4DCE-B00B-31A31AEE4BE8}"/>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64071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42B67D34-3556-42D2-9868-7B3FE71611E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D37B5999-5F58-4551-A009-15E97A7D655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9B18853-56EB-4C39-9182-7B615E7FDCEA}"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6FBF6867-AB8F-4514-9892-64F087F54686}"/>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7AFE8C-06FD-40EE-BA74-90C16AC617B8}"/>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7E97897-3F24-4C77-BE32-686EC90A1D39}"/>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BA8C1B5-066E-428A-86E7-B091D8BBA484}"/>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FE9A4B8E-5994-4DD5-A0BB-0CDE264D60FE}"/>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66713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F3146700-2417-43EF-9C17-0E908B44782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2F638C5E-1C15-4FF5-A01F-60E1561DD23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9B18853-56EB-4C39-9182-7B615E7FDCEA}"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FEB3DB76-0439-43E6-B6BC-CDF84945CD41}"/>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410746485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7769CAC7-E487-4834-BF3D-A3F794CF92E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EF5EC0C5-A339-4E46-B442-4B0AAC02C03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9B18853-56EB-4C39-9182-7B615E7FDCEA}"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3463039988"/>
      </p:ext>
    </p:extLst>
  </p:cSld>
  <p:clrMapOvr>
    <a:masterClrMapping/>
  </p:clrMapOvr>
  <p:hf sldNum="0" hdr="0" ftr="0" dt="0"/>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58635655-2C29-421D-89A0-DDFCB393FF4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31BC2153-4CD6-46A1-A80C-5141A65B892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9B18853-56EB-4C39-9182-7B615E7FDCEA}"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9AF5B2B9-4280-4941-9E1B-5725C5D892B7}"/>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1AFFEFE-2272-46F2-8BFE-121CEF2F72D6}"/>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9560143-40F8-4E08-BDD7-500735676B41}"/>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4785051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7FF501DD-2120-4633-891B-BC843F5124F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B1F0B6D3-C2CF-4CEA-8EE0-6EBB6E768472}"/>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9B18853-56EB-4C39-9182-7B615E7FDCEA}"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12BE73EA-FD70-4F40-AD73-F95B3771501B}"/>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627C206-F9A0-4CE2-8713-54BF5214CC81}"/>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7DA5878-645C-4377-AFFC-B6BC93EA7AF2}"/>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8944622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047AD935-AB71-444E-B458-7B651F34F2D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A96D108D-EAC0-43DC-9197-385322A3A77B}"/>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9B18853-56EB-4C39-9182-7B615E7FDCEA}"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3F54F1CB-41D1-45BE-8217-3D681F3C6FFC}"/>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4D56558-F6CE-4868-ACBE-427A590775A3}"/>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76327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E857B27F-F959-4246-ABFB-83A26A155DF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C640A4F3-1207-4DB5-BF78-F30DF7F4E695}"/>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4EEDBCF-2F26-4077-98A2-7FC2F68F0705}"/>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AF9E8B7B-2523-4C72-A88B-7624691006FE}"/>
              </a:ext>
            </a:extLst>
          </p:cNvPr>
          <p:cNvSpPr>
            <a:spLocks noGrp="1"/>
          </p:cNvSpPr>
          <p:nvPr>
            <p:ph type="sldNum" sz="quarter" idx="10"/>
          </p:nvPr>
        </p:nvSpPr>
        <p:spPr>
          <a:xfrm>
            <a:off x="8732520" y="6111360"/>
            <a:ext cx="1340280" cy="180000"/>
          </a:xfrm>
        </p:spPr>
        <p:txBody>
          <a:bodyPr/>
          <a:lstStyle/>
          <a:p>
            <a:pPr lvl="0"/>
            <a:fld id="{5686E308-A994-4031-97E7-97B3594BF7C4}" type="slidenum">
              <a:t>‹#›</a:t>
            </a:fld>
            <a:r>
              <a:rPr lang="et-EE"/>
              <a:t> /</a:t>
            </a:r>
          </a:p>
        </p:txBody>
      </p:sp>
    </p:spTree>
    <p:extLst>
      <p:ext uri="{BB962C8B-B14F-4D97-AF65-F5344CB8AC3E}">
        <p14:creationId xmlns:p14="http://schemas.microsoft.com/office/powerpoint/2010/main" val="254853031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631AD82D-D796-4869-BB13-E816F02E98C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D98F521B-FD09-4081-93B8-C452C75B4C2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9B18853-56EB-4C39-9182-7B615E7FDCEA}"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CD4C1093-1D1D-4DF4-8EFC-C6BC606D579C}"/>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CFBBF52-9C2D-4C3F-B4D5-23E2B62256B0}"/>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8595764"/>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4B691BCE-9F77-4741-8A7A-EB41D4F9A52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D790AECE-8FC5-425C-BF36-6C30F4C9F056}"/>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A9E13138-8BEB-466C-87B7-1D580CCF3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054258C2-62D0-4F71-AEAA-B97A6A9FCC1B}"/>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1F1B14E-1D08-4932-B552-4876E154AD6A}"/>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0051000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6B5B4AF7-7193-4EAF-8CDF-A8EFF144078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107C1EDB-75E9-4E92-BC2F-6C56947DB6B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A9E13138-8BEB-466C-87B7-1D580CCF3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54DB92DE-8D1A-4FCC-B8C1-A565F205C0EE}"/>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6CB56D6-9F25-4545-B254-61331483F764}"/>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6481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9B4B0792-909B-4B89-8412-FC79D64999A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18AE7C2C-874D-49DC-A7A2-D78DBA5C742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A9E13138-8BEB-466C-87B7-1D580CCF3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A338CAF3-0323-4F84-858A-D6EF7C644DC0}"/>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5BD365B-BA01-4622-9873-BCD7A8689B3F}"/>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5611639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04645164-8BFC-4F5D-A6E9-7E797BC7AAB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569D8DEB-BDDD-497A-9A58-CF2F8BC0A684}"/>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A9E13138-8BEB-466C-87B7-1D580CCF3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2C233852-A624-4214-86BB-6D94500EE4F5}"/>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7B3E4F3-6932-4B15-83E8-400480E16E13}"/>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8CECBED-0887-45AE-9693-EAF3458049B6}"/>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32310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659CEE9F-049E-49C6-A295-DB4F1C9125D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1A15BBED-E44B-4516-AE9A-86C8E0725743}"/>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A9E13138-8BEB-466C-87B7-1D580CCF3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B25ECFE7-9A6A-48C7-BD46-9FD9138C4B9E}"/>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5DE542D-AFAF-4D37-A162-DAE5175A1D50}"/>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5EEBA0D4-25D8-4D79-ADB7-F725D2636FE5}"/>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9672DB6-9142-4FD7-A2E2-240DAB03B52C}"/>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17D79C24-E1E2-40AA-8E8E-8CCB3CDBCC4E}"/>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529627"/>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CD12C66A-19BF-4189-8BAB-1754128C090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E6968198-9A4C-4FBB-A17A-5BCCF0E9054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A9E13138-8BEB-466C-87B7-1D580CCF3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B8EC844-6826-45FC-A9D0-530E5B30A49C}"/>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393069440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241A8D24-373F-431D-BA56-FA394DCCEDB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91BC8950-87AC-484D-9ECA-04E5C6D7C214}"/>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A9E13138-8BEB-466C-87B7-1D580CCF3470}"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2586720748"/>
      </p:ext>
    </p:extLst>
  </p:cSld>
  <p:clrMapOvr>
    <a:masterClrMapping/>
  </p:clrMapOvr>
  <p:hf sldNum="0" hdr="0" ftr="0" dt="0"/>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72039F02-4FD9-4112-95ED-004F2D49535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2585949D-0F3F-47E8-AE0C-9984154F696D}"/>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A9E13138-8BEB-466C-87B7-1D580CCF3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3BC7DEC7-1B99-4652-BEA5-C03A608F3E67}"/>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88F3313-6E9E-47F7-ABCE-FA4ED09EE561}"/>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5C8EEFE-0722-4638-9CF3-650AE77D2D99}"/>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0216630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0779B2B9-D5C4-4F65-8600-9E9944D80D3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83D0138A-6283-4976-8109-B4E86FA1BF72}"/>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A9E13138-8BEB-466C-87B7-1D580CCF3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C2052BA8-0D8E-4C90-953B-0ED2253AA1BF}"/>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C67822B-3F38-407F-BF95-020EDCFA1E1C}"/>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270DB53-8973-408A-98BC-24D6E0305755}"/>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82305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E814B1D-8761-42E9-BB79-24B93307B84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7F669E2-7EF7-4FDF-B916-ED9A3F7D10D4}"/>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71A8884-169D-429A-BC7C-C337207CEA82}"/>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117CABC6-C227-4C4E-B138-F91CC4E7415C}"/>
              </a:ext>
            </a:extLst>
          </p:cNvPr>
          <p:cNvSpPr>
            <a:spLocks noGrp="1"/>
          </p:cNvSpPr>
          <p:nvPr>
            <p:ph type="sldNum" sz="quarter" idx="10"/>
          </p:nvPr>
        </p:nvSpPr>
        <p:spPr>
          <a:xfrm>
            <a:off x="8732520" y="6111360"/>
            <a:ext cx="1340280" cy="180000"/>
          </a:xfrm>
        </p:spPr>
        <p:txBody>
          <a:bodyPr/>
          <a:lstStyle/>
          <a:p>
            <a:pPr lvl="0"/>
            <a:fld id="{B6DEB7D3-E9BE-4492-A395-CFC3DF0DBDF0}" type="slidenum">
              <a:t>‹#›</a:t>
            </a:fld>
            <a:r>
              <a:rPr lang="et-EE"/>
              <a:t> /</a:t>
            </a:r>
          </a:p>
        </p:txBody>
      </p:sp>
    </p:spTree>
    <p:extLst>
      <p:ext uri="{BB962C8B-B14F-4D97-AF65-F5344CB8AC3E}">
        <p14:creationId xmlns:p14="http://schemas.microsoft.com/office/powerpoint/2010/main" val="2016943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29D2F6E8-8AAD-4764-B455-8D646A8DDB1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9E68EBB1-7B95-473E-A0F4-B1B2DD65948E}"/>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A9E13138-8BEB-466C-87B7-1D580CCF3470}"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1F95E55A-4A07-4FD3-BE3A-CDC451D977E5}"/>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41B9466-1989-4407-BFD5-C2C1036DEB69}"/>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38922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3B22F95C-73F5-4103-9315-3C7D9A42BE5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6496DACB-545C-451C-B898-D9ACB5A61713}"/>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A9E13138-8BEB-466C-87B7-1D580CCF3470}"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5E6CF04A-B369-4DDA-A64B-4FD783AB50B3}"/>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79E9503-B762-4866-91BD-9A8902A857E4}"/>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25162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BEEB4700-97A5-44D6-BF6A-E2015326DBD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FCEE7178-3E9E-46F9-BCE6-96617DC1753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9FF0A1B7-5F46-4FAC-AFD9-DCCEC27D542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9EF95E9-A270-49EA-ADF8-492522E8D75C}"/>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E7217E9-2E76-47E7-AA50-B60961768EB1}"/>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8881005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49F10D11-C9E8-44C1-9104-C290C6442A0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65E91144-4373-45C3-B87A-1F46CC30C2B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9FF0A1B7-5F46-4FAC-AFD9-DCCEC27D542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C0ADCF3-59F5-40BA-93B5-6E089A6710E1}"/>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2248817-98F4-4CAB-A873-A6380D637971}"/>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355629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3838BC7E-B52C-45E8-88AB-A0064E3DBCD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75A65544-C474-415C-87C9-64A457FB2766}"/>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9FF0A1B7-5F46-4FAC-AFD9-DCCEC27D542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FC99D1D5-22BC-4726-9D7F-9558023D217F}"/>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2B8ACF2-551F-4CB3-8905-7DF3ECBAE986}"/>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0236278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4E347E6F-AA56-4C41-AA9C-4F1028EB082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8CD7F771-E1C8-48A3-9382-4A6894F49FF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9FF0A1B7-5F46-4FAC-AFD9-DCCEC27D542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98B1B615-E3D2-4C0C-B693-66DA58297C62}"/>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A40DEA7-E261-44C3-A82C-FA78572EEFFA}"/>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985DD9F-443F-4369-91D3-D6135CDB7D89}"/>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625688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lt 2">
            <a:extLst>
              <a:ext uri="{FF2B5EF4-FFF2-40B4-BE49-F238E27FC236}">
                <a16:creationId xmlns="" xmlns:a16="http://schemas.microsoft.com/office/drawing/2014/main" id="{111DFBDE-759E-4A20-873C-6E17EBB7D20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8" name="TextBox 7">
            <a:extLst>
              <a:ext uri="{FF2B5EF4-FFF2-40B4-BE49-F238E27FC236}">
                <a16:creationId xmlns="" xmlns:a16="http://schemas.microsoft.com/office/drawing/2014/main" id="{1E1A9C12-6986-4F08-A0E2-FBE281D4D80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9FF0A1B7-5F46-4FAC-AFD9-DCCEC27D542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EBC2B42D-F020-4245-8FDC-6E8F1111C14C}"/>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B40EE1D-5861-4A35-81A9-228CE1F4BF20}"/>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1644382-046D-4220-8151-80CA388B3BCB}"/>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5AEA2F6-BF97-4665-81DC-9067727C1CF0}"/>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FA4DC75-0E2C-43F9-8CA3-C3CD33680F95}"/>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865608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B0D7AD5D-C0C5-438F-A469-8C2D48CB672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4" name="TextBox 3">
            <a:extLst>
              <a:ext uri="{FF2B5EF4-FFF2-40B4-BE49-F238E27FC236}">
                <a16:creationId xmlns="" xmlns:a16="http://schemas.microsoft.com/office/drawing/2014/main" id="{B90B6C5D-AB96-43BA-A529-B2A8059FE3C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9FF0A1B7-5F46-4FAC-AFD9-DCCEC27D542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170CA2B7-D973-49B1-B514-94B2613AB527}"/>
              </a:ext>
            </a:extLst>
          </p:cNvPr>
          <p:cNvSpPr>
            <a:spLocks noGrp="1"/>
          </p:cNvSpPr>
          <p:nvPr>
            <p:ph type="title"/>
          </p:nvPr>
        </p:nvSpPr>
        <p:spPr>
          <a:xfrm>
            <a:off x="1031399" y="72000"/>
            <a:ext cx="8544240" cy="503999"/>
          </a:xfrm>
        </p:spPr>
        <p:txBody>
          <a:bodyPr/>
          <a:lstStyle/>
          <a:p>
            <a:r>
              <a:rPr lang="en-US"/>
              <a:t>Click to edit Master title style</a:t>
            </a:r>
          </a:p>
        </p:txBody>
      </p:sp>
    </p:spTree>
    <p:extLst>
      <p:ext uri="{BB962C8B-B14F-4D97-AF65-F5344CB8AC3E}">
        <p14:creationId xmlns:p14="http://schemas.microsoft.com/office/powerpoint/2010/main" val="53621012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6CAF6D33-13AD-4224-9626-2CDB90DB1A2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3" name="TextBox 2">
            <a:extLst>
              <a:ext uri="{FF2B5EF4-FFF2-40B4-BE49-F238E27FC236}">
                <a16:creationId xmlns="" xmlns:a16="http://schemas.microsoft.com/office/drawing/2014/main" id="{A2A7239A-3CA7-4FE0-8078-E2469EA53E5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9FF0A1B7-5F46-4FAC-AFD9-DCCEC27D5426}" type="slidenum">
              <a:t>‹#›</a:t>
            </a:fld>
            <a:r>
              <a:rPr lang="et-EE" sz="1400" kern="1200">
                <a:latin typeface="Liberation Serif" pitchFamily="18"/>
                <a:ea typeface="DejaVu Sans" pitchFamily="2"/>
                <a:cs typeface="DejaVu Sans" pitchFamily="2"/>
              </a:rPr>
              <a:t> /</a:t>
            </a:r>
          </a:p>
        </p:txBody>
      </p:sp>
    </p:spTree>
    <p:extLst>
      <p:ext uri="{BB962C8B-B14F-4D97-AF65-F5344CB8AC3E}">
        <p14:creationId xmlns:p14="http://schemas.microsoft.com/office/powerpoint/2010/main" val="1204990969"/>
      </p:ext>
    </p:extLst>
  </p:cSld>
  <p:clrMapOvr>
    <a:masterClrMapping/>
  </p:clrMapOvr>
  <p:hf sldNum="0" hdr="0" ftr="0" dt="0"/>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FE5535AD-E4CD-4494-AA41-C28B0A184BA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F5482B4E-6C0A-4491-AE3E-30E149B2778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9FF0A1B7-5F46-4FAC-AFD9-DCCEC27D542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1B0CD7B9-421F-48A3-B9A4-9F13DA07DED7}"/>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45C387F-AAE5-42B9-8DFD-D6BC69ECBA09}"/>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7E6D75A-3BF4-4597-BD40-53EB35FFD31A}"/>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49800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09E8F1EF-4B71-47E1-9B95-9A5D77BDD7C0}"/>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A8B9993-D852-449B-94AE-5A589DB46ECD}"/>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92E7456-A134-4B26-8A2B-954D05193D1D}"/>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7AB94916-5138-4B66-91AC-1F397907654B}"/>
              </a:ext>
            </a:extLst>
          </p:cNvPr>
          <p:cNvSpPr>
            <a:spLocks noGrp="1"/>
          </p:cNvSpPr>
          <p:nvPr>
            <p:ph type="sldNum" sz="quarter" idx="10"/>
          </p:nvPr>
        </p:nvSpPr>
        <p:spPr>
          <a:xfrm>
            <a:off x="8732520" y="6111360"/>
            <a:ext cx="1340280" cy="180000"/>
          </a:xfrm>
        </p:spPr>
        <p:txBody>
          <a:bodyPr/>
          <a:lstStyle/>
          <a:p>
            <a:pPr lvl="0"/>
            <a:fld id="{845F4029-A6CD-433F-B044-3E8998E77025}" type="slidenum">
              <a:t>‹#›</a:t>
            </a:fld>
            <a:r>
              <a:rPr lang="et-EE"/>
              <a:t> /</a:t>
            </a:r>
          </a:p>
        </p:txBody>
      </p:sp>
    </p:spTree>
    <p:extLst>
      <p:ext uri="{BB962C8B-B14F-4D97-AF65-F5344CB8AC3E}">
        <p14:creationId xmlns:p14="http://schemas.microsoft.com/office/powerpoint/2010/main" val="277261279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127586F9-1A65-420D-A2EB-E088DB33B29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6" name="TextBox 5">
            <a:extLst>
              <a:ext uri="{FF2B5EF4-FFF2-40B4-BE49-F238E27FC236}">
                <a16:creationId xmlns="" xmlns:a16="http://schemas.microsoft.com/office/drawing/2014/main" id="{56831665-1789-49E0-9080-A391DC178029}"/>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9FF0A1B7-5F46-4FAC-AFD9-DCCEC27D542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70BE9F71-DD33-420D-A81C-5D6B091C7EF6}"/>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716E85B-C234-4FC3-BE1E-7179EF8B7496}"/>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531B87F-7D4C-4169-ADD8-40A6FCA4769A}"/>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0981793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7B14C2E4-0B14-42FE-ADA6-CABE057D4C9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FB51144F-FFE3-4CF2-AC60-533A74C210D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9FF0A1B7-5F46-4FAC-AFD9-DCCEC27D5426}" type="slidenum">
              <a:t>‹#›</a:t>
            </a:fld>
            <a:r>
              <a:rPr lang="et-EE" sz="1400" kern="1200">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436EFD4F-6399-4C48-B4AC-3C8AE25BD1B6}"/>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50AC293-B6FC-442D-8DCE-C769AB0D5137}"/>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167549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D54F3ADE-44BE-40F7-AAD1-9440B8C66EDA}"/>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5" name="TextBox 4">
            <a:extLst>
              <a:ext uri="{FF2B5EF4-FFF2-40B4-BE49-F238E27FC236}">
                <a16:creationId xmlns="" xmlns:a16="http://schemas.microsoft.com/office/drawing/2014/main" id="{685B1806-4B89-46C2-BF9E-C3641F2ECA5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9FF0A1B7-5F46-4FAC-AFD9-DCCEC27D5426}" type="slidenum">
              <a:t>‹#›</a:t>
            </a:fld>
            <a:r>
              <a:rPr lang="et-EE" sz="1400" kern="1200">
                <a:latin typeface="Liberation Serif" pitchFamily="18"/>
                <a:ea typeface="DejaVu Sans" pitchFamily="2"/>
                <a:cs typeface="DejaVu Sans" pitchFamily="2"/>
              </a:rPr>
              <a:t> /</a:t>
            </a:r>
          </a:p>
        </p:txBody>
      </p:sp>
      <p:sp>
        <p:nvSpPr>
          <p:cNvPr id="2" name="Vertical Title 1">
            <a:extLst>
              <a:ext uri="{FF2B5EF4-FFF2-40B4-BE49-F238E27FC236}">
                <a16:creationId xmlns="" xmlns:a16="http://schemas.microsoft.com/office/drawing/2014/main" id="{63BA1B07-6C07-4944-87DA-B58564F79EBF}"/>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A3E357D-2F3F-4F0F-B415-F6E036B3DE3C}"/>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984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60BDB7BF-43A0-4739-85FB-D3AFF7CFED5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FF912B3C-6715-4924-99EA-B7F5F84F5F74}"/>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2113319-AFB3-41AC-9A30-421FE2858F4E}"/>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5854C386-6BA0-4C9F-B497-E86096F40E50}"/>
              </a:ext>
            </a:extLst>
          </p:cNvPr>
          <p:cNvSpPr>
            <a:spLocks noGrp="1"/>
          </p:cNvSpPr>
          <p:nvPr>
            <p:ph type="sldNum" sz="quarter" idx="10"/>
          </p:nvPr>
        </p:nvSpPr>
        <p:spPr>
          <a:xfrm>
            <a:off x="8732520" y="6111360"/>
            <a:ext cx="1340280" cy="180000"/>
          </a:xfrm>
        </p:spPr>
        <p:txBody>
          <a:bodyPr/>
          <a:lstStyle/>
          <a:p>
            <a:pPr lvl="0"/>
            <a:fld id="{96B86E1C-24D2-49C8-81AE-D03A7E97C40B}" type="slidenum">
              <a:t>‹#›</a:t>
            </a:fld>
            <a:r>
              <a:rPr lang="et-EE"/>
              <a:t> /</a:t>
            </a:r>
          </a:p>
        </p:txBody>
      </p:sp>
    </p:spTree>
    <p:extLst>
      <p:ext uri="{BB962C8B-B14F-4D97-AF65-F5344CB8AC3E}">
        <p14:creationId xmlns:p14="http://schemas.microsoft.com/office/powerpoint/2010/main" val="41399585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0065E8FC-AA32-423B-98AE-8FFFDE07648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394CCBA4-491E-4920-A612-DC876669539E}"/>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EF2F1E7-CD50-4FB6-9C55-7E4A4F071640}"/>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9384AA2-C07B-4B19-B24F-7E807D6C3D02}"/>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89C7370F-2E2A-422D-93ED-1295179EAA40}"/>
              </a:ext>
            </a:extLst>
          </p:cNvPr>
          <p:cNvSpPr>
            <a:spLocks noGrp="1"/>
          </p:cNvSpPr>
          <p:nvPr>
            <p:ph type="sldNum" sz="quarter" idx="10"/>
          </p:nvPr>
        </p:nvSpPr>
        <p:spPr>
          <a:xfrm>
            <a:off x="8732520" y="6111360"/>
            <a:ext cx="1340280" cy="180000"/>
          </a:xfrm>
        </p:spPr>
        <p:txBody>
          <a:bodyPr/>
          <a:lstStyle/>
          <a:p>
            <a:pPr lvl="0"/>
            <a:fld id="{D497052C-1F39-49D6-BF0D-BD7A1EE13F27}" type="slidenum">
              <a:t>‹#›</a:t>
            </a:fld>
            <a:r>
              <a:rPr lang="et-EE"/>
              <a:t> /</a:t>
            </a:r>
          </a:p>
        </p:txBody>
      </p:sp>
    </p:spTree>
    <p:extLst>
      <p:ext uri="{BB962C8B-B14F-4D97-AF65-F5344CB8AC3E}">
        <p14:creationId xmlns:p14="http://schemas.microsoft.com/office/powerpoint/2010/main" val="300261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A34B40F9-353D-4CF4-B21C-E012536F4E1C}"/>
              </a:ext>
            </a:extLst>
          </p:cNvPr>
          <p:cNvPicPr>
            <a:picLocks noChangeAspect="1"/>
          </p:cNvPicPr>
          <p:nvPr/>
        </p:nvPicPr>
        <p:blipFill>
          <a:blip r:embed="rId2">
            <a:lum/>
            <a:alphaModFix/>
          </a:blip>
          <a:srcRect l="1386" t="11827" b="14212"/>
          <a:stretch>
            <a:fillRect/>
          </a:stretch>
        </p:blipFill>
        <p:spPr>
          <a:xfrm>
            <a:off x="720" y="720"/>
            <a:ext cx="10079640" cy="6299640"/>
          </a:xfrm>
          <a:prstGeom prst="rect">
            <a:avLst/>
          </a:prstGeom>
          <a:noFill/>
          <a:ln>
            <a:noFill/>
          </a:ln>
        </p:spPr>
      </p:pic>
      <p:pic>
        <p:nvPicPr>
          <p:cNvPr id="5" name="Pilt 3">
            <a:extLst>
              <a:ext uri="{FF2B5EF4-FFF2-40B4-BE49-F238E27FC236}">
                <a16:creationId xmlns="" xmlns:a16="http://schemas.microsoft.com/office/drawing/2014/main" id="{A6BC1944-52D4-440B-9439-4B7CCC4AE4B2}"/>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sp>
        <p:nvSpPr>
          <p:cNvPr id="6" name="TextBox 5">
            <a:extLst>
              <a:ext uri="{FF2B5EF4-FFF2-40B4-BE49-F238E27FC236}">
                <a16:creationId xmlns="" xmlns:a16="http://schemas.microsoft.com/office/drawing/2014/main" id="{F6ABC9CD-6420-4DBE-9E1E-FA8187BFDCAA}"/>
              </a:ext>
            </a:extLst>
          </p:cNvPr>
          <p:cNvSpPr txBox="1"/>
          <p:nvPr/>
        </p:nvSpPr>
        <p:spPr>
          <a:xfrm>
            <a:off x="1191240" y="5793480"/>
            <a:ext cx="7521480" cy="51587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Käesoleva dokumendi paljundamine, edasiandmine ja/või muutmine on sätestatud ühega järgnevatest litsentsidest kasutaja valikul:</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GNU Vaba Dokumentatsiooni Litsentsi versioon 1.2 või uuem</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Creative Commonsi Autorile viitamine + Jagamine samadel tingimustel 4.0 litsents (CC BY-SA)</a:t>
            </a:r>
          </a:p>
        </p:txBody>
      </p:sp>
      <p:sp>
        <p:nvSpPr>
          <p:cNvPr id="2" name="Title 1">
            <a:extLst>
              <a:ext uri="{FF2B5EF4-FFF2-40B4-BE49-F238E27FC236}">
                <a16:creationId xmlns="" xmlns:a16="http://schemas.microsoft.com/office/drawing/2014/main" id="{12D664BD-4EEB-4CF2-A390-5F6F5F425596}"/>
              </a:ext>
            </a:extLst>
          </p:cNvPr>
          <p:cNvSpPr>
            <a:spLocks noGrp="1"/>
          </p:cNvSpPr>
          <p:nvPr>
            <p:ph type="title"/>
          </p:nvPr>
        </p:nvSpPr>
        <p:spPr>
          <a:xfrm>
            <a:off x="1224000" y="2698920"/>
            <a:ext cx="7488000" cy="973080"/>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AA86FCE9-5EBF-4D31-97B2-E8110C01F9EE}"/>
              </a:ext>
            </a:extLst>
          </p:cNvPr>
          <p:cNvSpPr>
            <a:spLocks noGrp="1"/>
          </p:cNvSpPr>
          <p:nvPr>
            <p:ph type="sldNum" sz="quarter" idx="10"/>
          </p:nvPr>
        </p:nvSpPr>
        <p:spPr>
          <a:xfrm>
            <a:off x="8589600" y="6103799"/>
            <a:ext cx="1484279" cy="182160"/>
          </a:xfrm>
        </p:spPr>
        <p:txBody>
          <a:bodyPr/>
          <a:lstStyle/>
          <a:p>
            <a:pPr lvl="0"/>
            <a:fld id="{812BAB25-EF5A-47F4-BBF9-CE6D5493999D}" type="slidenum">
              <a:t>‹#›</a:t>
            </a:fld>
            <a:r>
              <a:rPr lang="et-EE"/>
              <a:t> /</a:t>
            </a:r>
          </a:p>
        </p:txBody>
      </p:sp>
    </p:spTree>
    <p:extLst>
      <p:ext uri="{BB962C8B-B14F-4D97-AF65-F5344CB8AC3E}">
        <p14:creationId xmlns:p14="http://schemas.microsoft.com/office/powerpoint/2010/main" val="35792524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8523AA7C-C18A-427E-8CE0-2CB669BBF11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2BB97EC-CA39-4439-BF31-0FE6584C0708}"/>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4A5ABFA-E3BA-4D93-BC3C-C8AFC84F70D2}"/>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B445C1CC-1495-4954-874E-1FEFE1271A4A}"/>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944C335-7D38-4BDE-ADD5-530FF413000A}"/>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56780BC8-79E5-4AAA-AE30-E1CC0DDFDDFD}"/>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CC393402-A50A-4ECF-819B-CC87F9217DC5}"/>
              </a:ext>
            </a:extLst>
          </p:cNvPr>
          <p:cNvSpPr>
            <a:spLocks noGrp="1"/>
          </p:cNvSpPr>
          <p:nvPr>
            <p:ph type="sldNum" sz="quarter" idx="10"/>
          </p:nvPr>
        </p:nvSpPr>
        <p:spPr>
          <a:xfrm>
            <a:off x="8732520" y="6111360"/>
            <a:ext cx="1340280" cy="180000"/>
          </a:xfrm>
        </p:spPr>
        <p:txBody>
          <a:bodyPr/>
          <a:lstStyle/>
          <a:p>
            <a:pPr lvl="0"/>
            <a:fld id="{D32031C8-9CE5-4C78-8FC3-E519608396A3}" type="slidenum">
              <a:t>‹#›</a:t>
            </a:fld>
            <a:r>
              <a:rPr lang="et-EE"/>
              <a:t> /</a:t>
            </a:r>
          </a:p>
        </p:txBody>
      </p:sp>
    </p:spTree>
    <p:extLst>
      <p:ext uri="{BB962C8B-B14F-4D97-AF65-F5344CB8AC3E}">
        <p14:creationId xmlns:p14="http://schemas.microsoft.com/office/powerpoint/2010/main" val="41245429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F5C30399-BD91-438B-B024-A77C176C5C9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765A99E-8D1A-4A13-88F6-F3D107114578}"/>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F16558E4-72F3-4EB4-91AF-A3248F3B4F2B}"/>
              </a:ext>
            </a:extLst>
          </p:cNvPr>
          <p:cNvSpPr>
            <a:spLocks noGrp="1"/>
          </p:cNvSpPr>
          <p:nvPr>
            <p:ph type="sldNum" sz="quarter" idx="10"/>
          </p:nvPr>
        </p:nvSpPr>
        <p:spPr>
          <a:xfrm>
            <a:off x="8732520" y="6111360"/>
            <a:ext cx="1340280" cy="180000"/>
          </a:xfrm>
        </p:spPr>
        <p:txBody>
          <a:bodyPr/>
          <a:lstStyle/>
          <a:p>
            <a:pPr lvl="0"/>
            <a:fld id="{217C252A-16BD-44D6-9F3B-A8A38B24D46D}" type="slidenum">
              <a:t>‹#›</a:t>
            </a:fld>
            <a:r>
              <a:rPr lang="et-EE"/>
              <a:t> /</a:t>
            </a:r>
          </a:p>
        </p:txBody>
      </p:sp>
    </p:spTree>
    <p:extLst>
      <p:ext uri="{BB962C8B-B14F-4D97-AF65-F5344CB8AC3E}">
        <p14:creationId xmlns:p14="http://schemas.microsoft.com/office/powerpoint/2010/main" val="4054085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E637A8EB-2048-489B-B625-FF31FE938D8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ADF6DB6E-EBB6-4FF0-AF2E-D6C33AEE7F0C}"/>
              </a:ext>
            </a:extLst>
          </p:cNvPr>
          <p:cNvSpPr>
            <a:spLocks noGrp="1"/>
          </p:cNvSpPr>
          <p:nvPr>
            <p:ph type="sldNum" sz="quarter" idx="10"/>
          </p:nvPr>
        </p:nvSpPr>
        <p:spPr>
          <a:xfrm>
            <a:off x="8732520" y="6111360"/>
            <a:ext cx="1340280" cy="180000"/>
          </a:xfrm>
        </p:spPr>
        <p:txBody>
          <a:bodyPr/>
          <a:lstStyle/>
          <a:p>
            <a:pPr lvl="0"/>
            <a:fld id="{5E83E6A9-ADD8-4449-9C37-0684ECC20C18}" type="slidenum">
              <a:t>‹#›</a:t>
            </a:fld>
            <a:r>
              <a:rPr lang="et-EE"/>
              <a:t> /</a:t>
            </a:r>
          </a:p>
        </p:txBody>
      </p:sp>
    </p:spTree>
    <p:extLst>
      <p:ext uri="{BB962C8B-B14F-4D97-AF65-F5344CB8AC3E}">
        <p14:creationId xmlns:p14="http://schemas.microsoft.com/office/powerpoint/2010/main" val="18634370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09B1D7BC-65CB-4151-AC83-CEDDE881E82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9A0F76B-A75D-469B-94B4-2D0E0D446DCC}"/>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43B1F5D-1313-45F2-925A-47E14317BCA5}"/>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A1F7652-B082-430C-8B00-C9938B2B9CF7}"/>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35DF7431-CCF6-45CF-845D-95B6B56B284E}"/>
              </a:ext>
            </a:extLst>
          </p:cNvPr>
          <p:cNvSpPr>
            <a:spLocks noGrp="1"/>
          </p:cNvSpPr>
          <p:nvPr>
            <p:ph type="sldNum" sz="quarter" idx="10"/>
          </p:nvPr>
        </p:nvSpPr>
        <p:spPr>
          <a:xfrm>
            <a:off x="8732520" y="6111360"/>
            <a:ext cx="1340280" cy="180000"/>
          </a:xfrm>
        </p:spPr>
        <p:txBody>
          <a:bodyPr/>
          <a:lstStyle/>
          <a:p>
            <a:pPr lvl="0"/>
            <a:fld id="{1CEFB144-C799-4D78-AF52-578E5C1A6F19}" type="slidenum">
              <a:t>‹#›</a:t>
            </a:fld>
            <a:r>
              <a:rPr lang="et-EE"/>
              <a:t> /</a:t>
            </a:r>
          </a:p>
        </p:txBody>
      </p:sp>
    </p:spTree>
    <p:extLst>
      <p:ext uri="{BB962C8B-B14F-4D97-AF65-F5344CB8AC3E}">
        <p14:creationId xmlns:p14="http://schemas.microsoft.com/office/powerpoint/2010/main" val="7871075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F5EDC170-CB07-4499-AA90-4A7F2614457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3CDE6395-2FAF-4293-A6EF-269BA2B5C3C9}"/>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A165DBF-2EDB-4F05-9418-A8C72F62B603}"/>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A1B31C8-5E03-453A-AC78-A6C11CC46513}"/>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7FB3F3E9-9FFD-48EA-8799-FE639ECEBE31}"/>
              </a:ext>
            </a:extLst>
          </p:cNvPr>
          <p:cNvSpPr>
            <a:spLocks noGrp="1"/>
          </p:cNvSpPr>
          <p:nvPr>
            <p:ph type="sldNum" sz="quarter" idx="10"/>
          </p:nvPr>
        </p:nvSpPr>
        <p:spPr>
          <a:xfrm>
            <a:off x="8732520" y="6111360"/>
            <a:ext cx="1340280" cy="180000"/>
          </a:xfrm>
        </p:spPr>
        <p:txBody>
          <a:bodyPr/>
          <a:lstStyle/>
          <a:p>
            <a:pPr lvl="0"/>
            <a:fld id="{EDA15B1F-B249-447D-977A-E3783E5FEC26}" type="slidenum">
              <a:t>‹#›</a:t>
            </a:fld>
            <a:r>
              <a:rPr lang="et-EE"/>
              <a:t> /</a:t>
            </a:r>
          </a:p>
        </p:txBody>
      </p:sp>
    </p:spTree>
    <p:extLst>
      <p:ext uri="{BB962C8B-B14F-4D97-AF65-F5344CB8AC3E}">
        <p14:creationId xmlns:p14="http://schemas.microsoft.com/office/powerpoint/2010/main" val="38091012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1B455EE-8CBC-4498-854D-A618ED5F1AA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DDAFCC00-28FD-49AE-A896-934A8641AB84}"/>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7BD5467-6394-41FE-8940-CCCEE09269B6}"/>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DE8F35EE-EFB1-42B6-8E94-AEA2CDEA3333}"/>
              </a:ext>
            </a:extLst>
          </p:cNvPr>
          <p:cNvSpPr>
            <a:spLocks noGrp="1"/>
          </p:cNvSpPr>
          <p:nvPr>
            <p:ph type="sldNum" sz="quarter" idx="10"/>
          </p:nvPr>
        </p:nvSpPr>
        <p:spPr>
          <a:xfrm>
            <a:off x="8732520" y="6111360"/>
            <a:ext cx="1340280" cy="180000"/>
          </a:xfrm>
        </p:spPr>
        <p:txBody>
          <a:bodyPr/>
          <a:lstStyle/>
          <a:p>
            <a:pPr lvl="0"/>
            <a:fld id="{A539DCB0-806D-42B7-A4DC-C939C32B6BB6}" type="slidenum">
              <a:t>‹#›</a:t>
            </a:fld>
            <a:r>
              <a:rPr lang="et-EE"/>
              <a:t> /</a:t>
            </a:r>
          </a:p>
        </p:txBody>
      </p:sp>
    </p:spTree>
    <p:extLst>
      <p:ext uri="{BB962C8B-B14F-4D97-AF65-F5344CB8AC3E}">
        <p14:creationId xmlns:p14="http://schemas.microsoft.com/office/powerpoint/2010/main" val="32158615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06DD9280-7AF6-410B-A60D-43B1A6179DC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E76521BC-95A9-42E0-8B04-3DE738376757}"/>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690E335-7F16-4ACB-BD78-EB3F1EF6D06C}"/>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575B0DB9-946D-4525-B875-D3CE6D044C1D}"/>
              </a:ext>
            </a:extLst>
          </p:cNvPr>
          <p:cNvSpPr>
            <a:spLocks noGrp="1"/>
          </p:cNvSpPr>
          <p:nvPr>
            <p:ph type="sldNum" sz="quarter" idx="10"/>
          </p:nvPr>
        </p:nvSpPr>
        <p:spPr>
          <a:xfrm>
            <a:off x="8732520" y="6111360"/>
            <a:ext cx="1340280" cy="180000"/>
          </a:xfrm>
        </p:spPr>
        <p:txBody>
          <a:bodyPr/>
          <a:lstStyle/>
          <a:p>
            <a:pPr lvl="0"/>
            <a:fld id="{FAAB5E01-3901-4789-B080-C26A3BBCABAC}" type="slidenum">
              <a:t>‹#›</a:t>
            </a:fld>
            <a:r>
              <a:rPr lang="et-EE"/>
              <a:t> /</a:t>
            </a:r>
          </a:p>
        </p:txBody>
      </p:sp>
    </p:spTree>
    <p:extLst>
      <p:ext uri="{BB962C8B-B14F-4D97-AF65-F5344CB8AC3E}">
        <p14:creationId xmlns:p14="http://schemas.microsoft.com/office/powerpoint/2010/main" val="863297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24F3EF24-C8FE-4E44-A914-899854EB661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34C508F-1206-400B-AFCA-5C7649CB4232}"/>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0A72F43-A136-4537-8789-44615D6F2345}"/>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F699B921-83E6-4618-A4B0-8D36D4F7F992}"/>
              </a:ext>
            </a:extLst>
          </p:cNvPr>
          <p:cNvSpPr>
            <a:spLocks noGrp="1"/>
          </p:cNvSpPr>
          <p:nvPr>
            <p:ph type="sldNum" sz="quarter" idx="10"/>
          </p:nvPr>
        </p:nvSpPr>
        <p:spPr>
          <a:xfrm>
            <a:off x="8732520" y="6111360"/>
            <a:ext cx="1340280" cy="180000"/>
          </a:xfrm>
        </p:spPr>
        <p:txBody>
          <a:bodyPr/>
          <a:lstStyle/>
          <a:p>
            <a:pPr lvl="0"/>
            <a:fld id="{525DEF95-12B1-434A-B61F-CF645FAFEFDC}" type="slidenum">
              <a:t>‹#›</a:t>
            </a:fld>
            <a:r>
              <a:rPr lang="et-EE"/>
              <a:t> /</a:t>
            </a:r>
          </a:p>
        </p:txBody>
      </p:sp>
    </p:spTree>
    <p:extLst>
      <p:ext uri="{BB962C8B-B14F-4D97-AF65-F5344CB8AC3E}">
        <p14:creationId xmlns:p14="http://schemas.microsoft.com/office/powerpoint/2010/main" val="36427243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03D787FA-CE0C-40B6-B153-EFF3C799DD6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FCAB477-B11E-49E6-A18E-2292B91A677D}"/>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7BF76F2-5FAF-417E-A176-AE997707DB0F}"/>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E011A69A-27C2-4AB1-826F-A45DA0FC3B35}"/>
              </a:ext>
            </a:extLst>
          </p:cNvPr>
          <p:cNvSpPr>
            <a:spLocks noGrp="1"/>
          </p:cNvSpPr>
          <p:nvPr>
            <p:ph type="sldNum" sz="quarter" idx="10"/>
          </p:nvPr>
        </p:nvSpPr>
        <p:spPr>
          <a:xfrm>
            <a:off x="8732520" y="6111360"/>
            <a:ext cx="1340280" cy="180000"/>
          </a:xfrm>
        </p:spPr>
        <p:txBody>
          <a:bodyPr/>
          <a:lstStyle/>
          <a:p>
            <a:pPr lvl="0"/>
            <a:fld id="{08131F17-FAA9-4123-AFC5-D42406CD341E}" type="slidenum">
              <a:t>‹#›</a:t>
            </a:fld>
            <a:r>
              <a:rPr lang="et-EE"/>
              <a:t> /</a:t>
            </a:r>
          </a:p>
        </p:txBody>
      </p:sp>
    </p:spTree>
    <p:extLst>
      <p:ext uri="{BB962C8B-B14F-4D97-AF65-F5344CB8AC3E}">
        <p14:creationId xmlns:p14="http://schemas.microsoft.com/office/powerpoint/2010/main" val="21624710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7BE59E7-42C8-43DA-841C-DCE71C88E4D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1E4883F-6C52-49E8-92CD-3D418CC96D9C}"/>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655CFC8-866B-4E60-A719-A075CD9044AE}"/>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4A15A5EC-BC9B-47CB-91E1-D168A95AD72A}"/>
              </a:ext>
            </a:extLst>
          </p:cNvPr>
          <p:cNvSpPr>
            <a:spLocks noGrp="1"/>
          </p:cNvSpPr>
          <p:nvPr>
            <p:ph type="sldNum" sz="quarter" idx="10"/>
          </p:nvPr>
        </p:nvSpPr>
        <p:spPr>
          <a:xfrm>
            <a:off x="8732520" y="6111360"/>
            <a:ext cx="1340280" cy="180000"/>
          </a:xfrm>
        </p:spPr>
        <p:txBody>
          <a:bodyPr/>
          <a:lstStyle/>
          <a:p>
            <a:pPr lvl="0"/>
            <a:fld id="{B40E6453-3C1A-47BD-AB88-A5E5BA30DAB6}" type="slidenum">
              <a:t>‹#›</a:t>
            </a:fld>
            <a:r>
              <a:rPr lang="et-EE"/>
              <a:t> /</a:t>
            </a:r>
          </a:p>
        </p:txBody>
      </p:sp>
    </p:spTree>
    <p:extLst>
      <p:ext uri="{BB962C8B-B14F-4D97-AF65-F5344CB8AC3E}">
        <p14:creationId xmlns:p14="http://schemas.microsoft.com/office/powerpoint/2010/main" val="2381995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5BF42F5A-0904-4C30-B6CB-D0F81838949C}"/>
              </a:ext>
            </a:extLst>
          </p:cNvPr>
          <p:cNvPicPr>
            <a:picLocks noChangeAspect="1"/>
          </p:cNvPicPr>
          <p:nvPr/>
        </p:nvPicPr>
        <p:blipFill>
          <a:blip r:embed="rId2">
            <a:lum/>
            <a:alphaModFix/>
          </a:blip>
          <a:srcRect l="1386" t="11827" b="14212"/>
          <a:stretch>
            <a:fillRect/>
          </a:stretch>
        </p:blipFill>
        <p:spPr>
          <a:xfrm>
            <a:off x="720" y="720"/>
            <a:ext cx="10079640" cy="6299640"/>
          </a:xfrm>
          <a:prstGeom prst="rect">
            <a:avLst/>
          </a:prstGeom>
          <a:noFill/>
          <a:ln>
            <a:noFill/>
          </a:ln>
        </p:spPr>
      </p:pic>
      <p:pic>
        <p:nvPicPr>
          <p:cNvPr id="4" name="Pilt 3">
            <a:extLst>
              <a:ext uri="{FF2B5EF4-FFF2-40B4-BE49-F238E27FC236}">
                <a16:creationId xmlns="" xmlns:a16="http://schemas.microsoft.com/office/drawing/2014/main" id="{CCCEE764-842A-4578-97E2-06B5C742F354}"/>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sp>
        <p:nvSpPr>
          <p:cNvPr id="5" name="TextBox 4">
            <a:extLst>
              <a:ext uri="{FF2B5EF4-FFF2-40B4-BE49-F238E27FC236}">
                <a16:creationId xmlns="" xmlns:a16="http://schemas.microsoft.com/office/drawing/2014/main" id="{DD65E184-91A8-4F1F-A50E-9CB85D71EF21}"/>
              </a:ext>
            </a:extLst>
          </p:cNvPr>
          <p:cNvSpPr txBox="1"/>
          <p:nvPr/>
        </p:nvSpPr>
        <p:spPr>
          <a:xfrm>
            <a:off x="1191240" y="5793480"/>
            <a:ext cx="7521480" cy="51587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Käesoleva dokumendi paljundamine, edasiandmine ja/või muutmine on sätestatud ühega järgnevatest litsentsidest kasutaja valikul:</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GNU Vaba Dokumentatsiooni Litsentsi versioon 1.2 või uuem</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Creative Commonsi Autorile viitamine + Jagamine samadel tingimustel 4.0 litsents (CC BY-SA)</a:t>
            </a:r>
          </a:p>
        </p:txBody>
      </p:sp>
      <p:sp>
        <p:nvSpPr>
          <p:cNvPr id="2" name="Slide Number Placeholder 1">
            <a:extLst>
              <a:ext uri="{FF2B5EF4-FFF2-40B4-BE49-F238E27FC236}">
                <a16:creationId xmlns="" xmlns:a16="http://schemas.microsoft.com/office/drawing/2014/main" id="{FF55F2A4-938F-4040-9FD4-37C61E8F0727}"/>
              </a:ext>
            </a:extLst>
          </p:cNvPr>
          <p:cNvSpPr>
            <a:spLocks noGrp="1"/>
          </p:cNvSpPr>
          <p:nvPr>
            <p:ph type="sldNum" sz="quarter" idx="10"/>
          </p:nvPr>
        </p:nvSpPr>
        <p:spPr>
          <a:xfrm>
            <a:off x="8589600" y="6103799"/>
            <a:ext cx="1484279" cy="182160"/>
          </a:xfrm>
        </p:spPr>
        <p:txBody>
          <a:bodyPr/>
          <a:lstStyle/>
          <a:p>
            <a:pPr lvl="0"/>
            <a:fld id="{D4E7C8E6-980A-467A-9808-15244EA6F110}" type="slidenum">
              <a:t>‹#›</a:t>
            </a:fld>
            <a:r>
              <a:rPr lang="et-EE"/>
              <a:t> /</a:t>
            </a:r>
          </a:p>
        </p:txBody>
      </p:sp>
    </p:spTree>
    <p:extLst>
      <p:ext uri="{BB962C8B-B14F-4D97-AF65-F5344CB8AC3E}">
        <p14:creationId xmlns:p14="http://schemas.microsoft.com/office/powerpoint/2010/main" val="2126994101"/>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9E809ED0-424A-4043-8362-42525776216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D8F531E-3B12-48B1-BE35-69D26EA66666}"/>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58D2EEA-3E34-4BD8-8D11-0CF29B4745D5}"/>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6A65612-3E64-4205-96CA-9C446482336E}"/>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C8F33A48-F654-4AA5-A9CE-2E77E4959B64}"/>
              </a:ext>
            </a:extLst>
          </p:cNvPr>
          <p:cNvSpPr>
            <a:spLocks noGrp="1"/>
          </p:cNvSpPr>
          <p:nvPr>
            <p:ph type="sldNum" sz="quarter" idx="10"/>
          </p:nvPr>
        </p:nvSpPr>
        <p:spPr>
          <a:xfrm>
            <a:off x="8732520" y="6111360"/>
            <a:ext cx="1340280" cy="180000"/>
          </a:xfrm>
        </p:spPr>
        <p:txBody>
          <a:bodyPr/>
          <a:lstStyle/>
          <a:p>
            <a:pPr lvl="0"/>
            <a:fld id="{DEDAC3DF-546F-4E5F-8A27-DD88AE7D7A5A}" type="slidenum">
              <a:t>‹#›</a:t>
            </a:fld>
            <a:r>
              <a:rPr lang="et-EE"/>
              <a:t> /</a:t>
            </a:r>
          </a:p>
        </p:txBody>
      </p:sp>
    </p:spTree>
    <p:extLst>
      <p:ext uri="{BB962C8B-B14F-4D97-AF65-F5344CB8AC3E}">
        <p14:creationId xmlns:p14="http://schemas.microsoft.com/office/powerpoint/2010/main" val="31029547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D68CC0C3-547A-435D-B0D1-F165728A396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B9E3C2E-77EA-459D-85CB-8AD17E52725E}"/>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9FB666D-6C08-4E6A-AFC2-0F52FC846814}"/>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256210D0-7E54-4155-92C3-2061F19D2B15}"/>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44CB3B4-32EE-43A9-8939-276749503620}"/>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ACAC5102-9079-42F2-8B5E-BA84B08F4752}"/>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D6E0424B-A2DD-4B94-8487-CC82973B56A2}"/>
              </a:ext>
            </a:extLst>
          </p:cNvPr>
          <p:cNvSpPr>
            <a:spLocks noGrp="1"/>
          </p:cNvSpPr>
          <p:nvPr>
            <p:ph type="sldNum" sz="quarter" idx="10"/>
          </p:nvPr>
        </p:nvSpPr>
        <p:spPr>
          <a:xfrm>
            <a:off x="8732520" y="6111360"/>
            <a:ext cx="1340280" cy="180000"/>
          </a:xfrm>
        </p:spPr>
        <p:txBody>
          <a:bodyPr/>
          <a:lstStyle/>
          <a:p>
            <a:pPr lvl="0"/>
            <a:fld id="{8D56AE1C-E0F3-4424-AD62-B353F7746570}" type="slidenum">
              <a:t>‹#›</a:t>
            </a:fld>
            <a:r>
              <a:rPr lang="et-EE"/>
              <a:t> /</a:t>
            </a:r>
          </a:p>
        </p:txBody>
      </p:sp>
    </p:spTree>
    <p:extLst>
      <p:ext uri="{BB962C8B-B14F-4D97-AF65-F5344CB8AC3E}">
        <p14:creationId xmlns:p14="http://schemas.microsoft.com/office/powerpoint/2010/main" val="29988141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43FB30F4-5DDF-494C-B811-C0076D9E6FD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7ED0AB04-BE57-4433-89B0-DAA46A60E6FC}"/>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56360677-A977-4040-B726-971223ED21DC}"/>
              </a:ext>
            </a:extLst>
          </p:cNvPr>
          <p:cNvSpPr>
            <a:spLocks noGrp="1"/>
          </p:cNvSpPr>
          <p:nvPr>
            <p:ph type="sldNum" sz="quarter" idx="10"/>
          </p:nvPr>
        </p:nvSpPr>
        <p:spPr>
          <a:xfrm>
            <a:off x="8732520" y="6111360"/>
            <a:ext cx="1340280" cy="180000"/>
          </a:xfrm>
        </p:spPr>
        <p:txBody>
          <a:bodyPr/>
          <a:lstStyle/>
          <a:p>
            <a:pPr lvl="0"/>
            <a:fld id="{0E2DD120-2F41-4658-ADCF-7490371150A2}" type="slidenum">
              <a:t>‹#›</a:t>
            </a:fld>
            <a:r>
              <a:rPr lang="et-EE"/>
              <a:t> /</a:t>
            </a:r>
          </a:p>
        </p:txBody>
      </p:sp>
    </p:spTree>
    <p:extLst>
      <p:ext uri="{BB962C8B-B14F-4D97-AF65-F5344CB8AC3E}">
        <p14:creationId xmlns:p14="http://schemas.microsoft.com/office/powerpoint/2010/main" val="628031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A448CCB2-9B7F-4C0D-A5E8-183B5F50F5D5}"/>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219F71FE-C2F4-47CA-93D5-D859E5A2EFB0}"/>
              </a:ext>
            </a:extLst>
          </p:cNvPr>
          <p:cNvSpPr>
            <a:spLocks noGrp="1"/>
          </p:cNvSpPr>
          <p:nvPr>
            <p:ph type="sldNum" sz="quarter" idx="10"/>
          </p:nvPr>
        </p:nvSpPr>
        <p:spPr>
          <a:xfrm>
            <a:off x="8732520" y="6111360"/>
            <a:ext cx="1340280" cy="180000"/>
          </a:xfrm>
        </p:spPr>
        <p:txBody>
          <a:bodyPr/>
          <a:lstStyle/>
          <a:p>
            <a:pPr lvl="0"/>
            <a:fld id="{F8B73EB5-8BF3-49E9-A9AE-6DCE29073739}" type="slidenum">
              <a:t>‹#›</a:t>
            </a:fld>
            <a:r>
              <a:rPr lang="et-EE"/>
              <a:t> /</a:t>
            </a:r>
          </a:p>
        </p:txBody>
      </p:sp>
    </p:spTree>
    <p:extLst>
      <p:ext uri="{BB962C8B-B14F-4D97-AF65-F5344CB8AC3E}">
        <p14:creationId xmlns:p14="http://schemas.microsoft.com/office/powerpoint/2010/main" val="9440266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4879B044-A893-4CB1-A869-6C53F5E49A3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49E68F1-2747-4636-9BF0-17A692E8A37D}"/>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3AB8E97-BA62-4716-A668-50512432C729}"/>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A0310E1-104A-4D83-8D6A-5437C8A294A9}"/>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8C7148EC-1043-4E33-89AA-82924068E316}"/>
              </a:ext>
            </a:extLst>
          </p:cNvPr>
          <p:cNvSpPr>
            <a:spLocks noGrp="1"/>
          </p:cNvSpPr>
          <p:nvPr>
            <p:ph type="sldNum" sz="quarter" idx="10"/>
          </p:nvPr>
        </p:nvSpPr>
        <p:spPr>
          <a:xfrm>
            <a:off x="8732520" y="6111360"/>
            <a:ext cx="1340280" cy="180000"/>
          </a:xfrm>
        </p:spPr>
        <p:txBody>
          <a:bodyPr/>
          <a:lstStyle/>
          <a:p>
            <a:pPr lvl="0"/>
            <a:fld id="{E9B307D6-057A-4609-A2DE-81A7211C0F2F}" type="slidenum">
              <a:t>‹#›</a:t>
            </a:fld>
            <a:r>
              <a:rPr lang="et-EE"/>
              <a:t> /</a:t>
            </a:r>
          </a:p>
        </p:txBody>
      </p:sp>
    </p:spTree>
    <p:extLst>
      <p:ext uri="{BB962C8B-B14F-4D97-AF65-F5344CB8AC3E}">
        <p14:creationId xmlns:p14="http://schemas.microsoft.com/office/powerpoint/2010/main" val="20833983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F54455CB-8CDC-4A9E-A2B0-E5910C99470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492B5D29-1511-4872-8B28-4FE98412C6C2}"/>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0FDA2A5-E3AB-4C4F-BD80-95FD498DC1B3}"/>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ADAB44F-722C-4BFF-9384-5FC13C3F12ED}"/>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DD4E3B62-6510-4F7A-AF04-06F00B866348}"/>
              </a:ext>
            </a:extLst>
          </p:cNvPr>
          <p:cNvSpPr>
            <a:spLocks noGrp="1"/>
          </p:cNvSpPr>
          <p:nvPr>
            <p:ph type="sldNum" sz="quarter" idx="10"/>
          </p:nvPr>
        </p:nvSpPr>
        <p:spPr>
          <a:xfrm>
            <a:off x="8732520" y="6111360"/>
            <a:ext cx="1340280" cy="180000"/>
          </a:xfrm>
        </p:spPr>
        <p:txBody>
          <a:bodyPr/>
          <a:lstStyle/>
          <a:p>
            <a:pPr lvl="0"/>
            <a:fld id="{AC704D64-BE47-43CC-B131-16ED1EED61B6}" type="slidenum">
              <a:t>‹#›</a:t>
            </a:fld>
            <a:r>
              <a:rPr lang="et-EE"/>
              <a:t> /</a:t>
            </a:r>
          </a:p>
        </p:txBody>
      </p:sp>
    </p:spTree>
    <p:extLst>
      <p:ext uri="{BB962C8B-B14F-4D97-AF65-F5344CB8AC3E}">
        <p14:creationId xmlns:p14="http://schemas.microsoft.com/office/powerpoint/2010/main" val="3828169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7B73E8E4-49DF-4CA4-B6EB-3B59CFFB7F1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45FFDD5-6D84-4D5E-B438-C92D5E15E684}"/>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31CE9A7-97F1-42EB-AC3C-E4CDDB876DC1}"/>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75DB397C-0705-4917-9431-9FFA3C88BE70}"/>
              </a:ext>
            </a:extLst>
          </p:cNvPr>
          <p:cNvSpPr>
            <a:spLocks noGrp="1"/>
          </p:cNvSpPr>
          <p:nvPr>
            <p:ph type="sldNum" sz="quarter" idx="10"/>
          </p:nvPr>
        </p:nvSpPr>
        <p:spPr>
          <a:xfrm>
            <a:off x="8732520" y="6111360"/>
            <a:ext cx="1340280" cy="180000"/>
          </a:xfrm>
        </p:spPr>
        <p:txBody>
          <a:bodyPr/>
          <a:lstStyle/>
          <a:p>
            <a:pPr lvl="0"/>
            <a:fld id="{357436A8-17D0-4FD8-BE62-F1D6E11E18AA}" type="slidenum">
              <a:t>‹#›</a:t>
            </a:fld>
            <a:r>
              <a:rPr lang="et-EE"/>
              <a:t> /</a:t>
            </a:r>
          </a:p>
        </p:txBody>
      </p:sp>
    </p:spTree>
    <p:extLst>
      <p:ext uri="{BB962C8B-B14F-4D97-AF65-F5344CB8AC3E}">
        <p14:creationId xmlns:p14="http://schemas.microsoft.com/office/powerpoint/2010/main" val="40275369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405746EC-140B-439D-A81F-CB795CCD887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EBCF66C6-F155-4C31-ACF8-CCC228D19E74}"/>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93B3417-7C65-4ED4-A303-11601EDCC74C}"/>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C70F43D0-EF2A-43AC-88C9-0E1673DCF89C}"/>
              </a:ext>
            </a:extLst>
          </p:cNvPr>
          <p:cNvSpPr>
            <a:spLocks noGrp="1"/>
          </p:cNvSpPr>
          <p:nvPr>
            <p:ph type="sldNum" sz="quarter" idx="10"/>
          </p:nvPr>
        </p:nvSpPr>
        <p:spPr>
          <a:xfrm>
            <a:off x="8732520" y="6111360"/>
            <a:ext cx="1340280" cy="180000"/>
          </a:xfrm>
        </p:spPr>
        <p:txBody>
          <a:bodyPr/>
          <a:lstStyle/>
          <a:p>
            <a:pPr lvl="0"/>
            <a:fld id="{AB5092CC-657B-40D0-BDFD-F4ABA0D00B21}" type="slidenum">
              <a:t>‹#›</a:t>
            </a:fld>
            <a:r>
              <a:rPr lang="et-EE"/>
              <a:t> /</a:t>
            </a:r>
          </a:p>
        </p:txBody>
      </p:sp>
    </p:spTree>
    <p:extLst>
      <p:ext uri="{BB962C8B-B14F-4D97-AF65-F5344CB8AC3E}">
        <p14:creationId xmlns:p14="http://schemas.microsoft.com/office/powerpoint/2010/main" val="16781729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FB1314EE-B0C2-4F4C-8498-8C69169B31A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D97173EE-4770-40EE-9CC2-4BF64976135C}"/>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F7C8595-DCA2-4CCA-AF48-69E313AC2AFB}"/>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7B22E4B3-9B14-42E2-9CB7-01C30740E103}"/>
              </a:ext>
            </a:extLst>
          </p:cNvPr>
          <p:cNvSpPr>
            <a:spLocks noGrp="1"/>
          </p:cNvSpPr>
          <p:nvPr>
            <p:ph type="sldNum" sz="quarter" idx="10"/>
          </p:nvPr>
        </p:nvSpPr>
        <p:spPr>
          <a:xfrm>
            <a:off x="8732520" y="6111360"/>
            <a:ext cx="1340280" cy="180000"/>
          </a:xfrm>
        </p:spPr>
        <p:txBody>
          <a:bodyPr/>
          <a:lstStyle/>
          <a:p>
            <a:pPr lvl="0"/>
            <a:fld id="{2490F0C6-FD74-4182-A985-AC701292EC83}" type="slidenum">
              <a:t>‹#›</a:t>
            </a:fld>
            <a:r>
              <a:rPr lang="et-EE"/>
              <a:t> /</a:t>
            </a:r>
          </a:p>
        </p:txBody>
      </p:sp>
    </p:spTree>
    <p:extLst>
      <p:ext uri="{BB962C8B-B14F-4D97-AF65-F5344CB8AC3E}">
        <p14:creationId xmlns:p14="http://schemas.microsoft.com/office/powerpoint/2010/main" val="21686535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F879E5BC-40CB-4C71-8A0A-9584B11DC56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C95A64A-7617-4088-AA4F-819ACCFAEBA9}"/>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DD8E376-C17C-42CF-956C-EADF5FA037C9}"/>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1BCEE456-BEA4-4564-BCE1-F93354001947}"/>
              </a:ext>
            </a:extLst>
          </p:cNvPr>
          <p:cNvSpPr>
            <a:spLocks noGrp="1"/>
          </p:cNvSpPr>
          <p:nvPr>
            <p:ph type="sldNum" sz="quarter" idx="10"/>
          </p:nvPr>
        </p:nvSpPr>
        <p:spPr>
          <a:xfrm>
            <a:off x="8732520" y="6111360"/>
            <a:ext cx="1340280" cy="180000"/>
          </a:xfrm>
        </p:spPr>
        <p:txBody>
          <a:bodyPr/>
          <a:lstStyle/>
          <a:p>
            <a:pPr lvl="0"/>
            <a:fld id="{283030FD-B0AD-4408-A962-87E4E4FFE7ED}" type="slidenum">
              <a:t>‹#›</a:t>
            </a:fld>
            <a:r>
              <a:rPr lang="et-EE"/>
              <a:t> /</a:t>
            </a:r>
          </a:p>
        </p:txBody>
      </p:sp>
    </p:spTree>
    <p:extLst>
      <p:ext uri="{BB962C8B-B14F-4D97-AF65-F5344CB8AC3E}">
        <p14:creationId xmlns:p14="http://schemas.microsoft.com/office/powerpoint/2010/main" val="1196648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5F255E71-93F8-451F-8E44-761459D3E4C8}"/>
              </a:ext>
            </a:extLst>
          </p:cNvPr>
          <p:cNvPicPr>
            <a:picLocks noChangeAspect="1"/>
          </p:cNvPicPr>
          <p:nvPr/>
        </p:nvPicPr>
        <p:blipFill>
          <a:blip r:embed="rId2">
            <a:lum/>
            <a:alphaModFix/>
          </a:blip>
          <a:srcRect l="1386" t="11827" b="14212"/>
          <a:stretch>
            <a:fillRect/>
          </a:stretch>
        </p:blipFill>
        <p:spPr>
          <a:xfrm>
            <a:off x="720" y="720"/>
            <a:ext cx="10079640" cy="6299640"/>
          </a:xfrm>
          <a:prstGeom prst="rect">
            <a:avLst/>
          </a:prstGeom>
          <a:noFill/>
          <a:ln>
            <a:noFill/>
          </a:ln>
        </p:spPr>
      </p:pic>
      <p:pic>
        <p:nvPicPr>
          <p:cNvPr id="7" name="Pilt 3">
            <a:extLst>
              <a:ext uri="{FF2B5EF4-FFF2-40B4-BE49-F238E27FC236}">
                <a16:creationId xmlns="" xmlns:a16="http://schemas.microsoft.com/office/drawing/2014/main" id="{AEC046B4-C4C0-484A-8181-841AD02E3B5A}"/>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sp>
        <p:nvSpPr>
          <p:cNvPr id="8" name="TextBox 7">
            <a:extLst>
              <a:ext uri="{FF2B5EF4-FFF2-40B4-BE49-F238E27FC236}">
                <a16:creationId xmlns="" xmlns:a16="http://schemas.microsoft.com/office/drawing/2014/main" id="{13F838CA-C117-4B96-9663-7F0060879B26}"/>
              </a:ext>
            </a:extLst>
          </p:cNvPr>
          <p:cNvSpPr txBox="1"/>
          <p:nvPr/>
        </p:nvSpPr>
        <p:spPr>
          <a:xfrm>
            <a:off x="1191240" y="5793480"/>
            <a:ext cx="7521480" cy="51587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Käesoleva dokumendi paljundamine, edasiandmine ja/või muutmine on sätestatud ühega järgnevatest litsentsidest kasutaja valikul:</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GNU Vaba Dokumentatsiooni Litsentsi versioon 1.2 või uuem</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Creative Commonsi Autorile viitamine + Jagamine samadel tingimustel 4.0 litsents (CC BY-SA)</a:t>
            </a:r>
          </a:p>
        </p:txBody>
      </p:sp>
      <p:sp>
        <p:nvSpPr>
          <p:cNvPr id="2" name="Title 1">
            <a:extLst>
              <a:ext uri="{FF2B5EF4-FFF2-40B4-BE49-F238E27FC236}">
                <a16:creationId xmlns="" xmlns:a16="http://schemas.microsoft.com/office/drawing/2014/main" id="{2B543A19-D887-4A3C-93D7-25B0FD5B41DE}"/>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540006D-DDA8-4ACC-9B81-A5EA2BA686B0}"/>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37ADA8D-4D53-4C60-8256-5917CD4497CF}"/>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3132049E-9305-4DB4-996B-B7F7AAC7DA7E}"/>
              </a:ext>
            </a:extLst>
          </p:cNvPr>
          <p:cNvSpPr>
            <a:spLocks noGrp="1"/>
          </p:cNvSpPr>
          <p:nvPr>
            <p:ph type="sldNum" sz="quarter" idx="10"/>
          </p:nvPr>
        </p:nvSpPr>
        <p:spPr>
          <a:xfrm>
            <a:off x="8589600" y="6103799"/>
            <a:ext cx="1484279" cy="182160"/>
          </a:xfrm>
        </p:spPr>
        <p:txBody>
          <a:bodyPr/>
          <a:lstStyle/>
          <a:p>
            <a:pPr lvl="0"/>
            <a:fld id="{F64B7DD9-F2E1-4DAF-91C5-FFE932EED24C}" type="slidenum">
              <a:t>‹#›</a:t>
            </a:fld>
            <a:r>
              <a:rPr lang="et-EE"/>
              <a:t> /</a:t>
            </a:r>
          </a:p>
        </p:txBody>
      </p:sp>
    </p:spTree>
    <p:extLst>
      <p:ext uri="{BB962C8B-B14F-4D97-AF65-F5344CB8AC3E}">
        <p14:creationId xmlns:p14="http://schemas.microsoft.com/office/powerpoint/2010/main" val="3251684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F9F56ECE-1A4C-4F4C-8172-71F4FFEB61D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B6F84CB9-564F-4998-8BA4-E602A6600291}"/>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C007ACC-A66D-4D6F-B750-C912ADE7EF78}"/>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608EF239-7052-43B0-B53D-A13FEB770587}"/>
              </a:ext>
            </a:extLst>
          </p:cNvPr>
          <p:cNvSpPr>
            <a:spLocks noGrp="1"/>
          </p:cNvSpPr>
          <p:nvPr>
            <p:ph type="sldNum" sz="quarter" idx="10"/>
          </p:nvPr>
        </p:nvSpPr>
        <p:spPr>
          <a:xfrm>
            <a:off x="8732520" y="6111360"/>
            <a:ext cx="1340280" cy="180000"/>
          </a:xfrm>
        </p:spPr>
        <p:txBody>
          <a:bodyPr/>
          <a:lstStyle/>
          <a:p>
            <a:pPr lvl="0"/>
            <a:fld id="{E47FD255-33DF-47E6-BDCA-824BD4DA1AD1}" type="slidenum">
              <a:t>‹#›</a:t>
            </a:fld>
            <a:r>
              <a:rPr lang="et-EE"/>
              <a:t> /</a:t>
            </a:r>
          </a:p>
        </p:txBody>
      </p:sp>
    </p:spTree>
    <p:extLst>
      <p:ext uri="{BB962C8B-B14F-4D97-AF65-F5344CB8AC3E}">
        <p14:creationId xmlns:p14="http://schemas.microsoft.com/office/powerpoint/2010/main" val="30864275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E1E1B47F-CBF9-4AF4-A092-27FE6A9C8B94}"/>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E0031C7E-238E-40C3-BE63-4B9BD90A0DB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50C6D73-FC9D-4450-878C-F47EA24D1A91}"/>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A63692B-8E1F-496C-8075-B496B9DC9173}"/>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46E7AA3D-BBC9-4A47-BB34-5E6D56FB8165}"/>
              </a:ext>
            </a:extLst>
          </p:cNvPr>
          <p:cNvSpPr>
            <a:spLocks noGrp="1"/>
          </p:cNvSpPr>
          <p:nvPr>
            <p:ph type="sldNum" sz="quarter" idx="10"/>
          </p:nvPr>
        </p:nvSpPr>
        <p:spPr>
          <a:xfrm>
            <a:off x="8732520" y="6111360"/>
            <a:ext cx="1340280" cy="180000"/>
          </a:xfrm>
        </p:spPr>
        <p:txBody>
          <a:bodyPr/>
          <a:lstStyle/>
          <a:p>
            <a:pPr lvl="0"/>
            <a:fld id="{4EAAED55-06FE-4373-A88E-287C02E4A206}" type="slidenum">
              <a:t>‹#›</a:t>
            </a:fld>
            <a:r>
              <a:rPr lang="et-EE"/>
              <a:t> /</a:t>
            </a:r>
          </a:p>
        </p:txBody>
      </p:sp>
    </p:spTree>
    <p:extLst>
      <p:ext uri="{BB962C8B-B14F-4D97-AF65-F5344CB8AC3E}">
        <p14:creationId xmlns:p14="http://schemas.microsoft.com/office/powerpoint/2010/main" val="39807556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A289F2CE-DBF8-4AC1-BDF9-F8D2A1F27E6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F031240D-B7B5-4F89-A5A0-0F4AE018FF21}"/>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B832B26-B0C7-4AFA-A050-DEC34291B9A8}"/>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04CA8196-2F57-43CD-8F5B-88E435EBE202}"/>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6894195-5D32-4A4E-8A90-8135F44A6D5F}"/>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BA278D96-B45C-496C-8679-D68228AA1D53}"/>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380D860E-8A90-4FAD-8F5B-8BC9BFEFE3F7}"/>
              </a:ext>
            </a:extLst>
          </p:cNvPr>
          <p:cNvSpPr>
            <a:spLocks noGrp="1"/>
          </p:cNvSpPr>
          <p:nvPr>
            <p:ph type="sldNum" sz="quarter" idx="10"/>
          </p:nvPr>
        </p:nvSpPr>
        <p:spPr>
          <a:xfrm>
            <a:off x="8732520" y="6111360"/>
            <a:ext cx="1340280" cy="180000"/>
          </a:xfrm>
        </p:spPr>
        <p:txBody>
          <a:bodyPr/>
          <a:lstStyle/>
          <a:p>
            <a:pPr lvl="0"/>
            <a:fld id="{DE2FD305-ED16-4AAB-B799-D26E458E7DD9}" type="slidenum">
              <a:t>‹#›</a:t>
            </a:fld>
            <a:r>
              <a:rPr lang="et-EE"/>
              <a:t> /</a:t>
            </a:r>
          </a:p>
        </p:txBody>
      </p:sp>
    </p:spTree>
    <p:extLst>
      <p:ext uri="{BB962C8B-B14F-4D97-AF65-F5344CB8AC3E}">
        <p14:creationId xmlns:p14="http://schemas.microsoft.com/office/powerpoint/2010/main" val="9894250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DF4A4BA7-17EF-45D5-998E-F2E105ED150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CFD39A91-BB76-494D-A265-F83F8CF23233}"/>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7A07502E-44C6-426E-B70F-8AB916E48913}"/>
              </a:ext>
            </a:extLst>
          </p:cNvPr>
          <p:cNvSpPr>
            <a:spLocks noGrp="1"/>
          </p:cNvSpPr>
          <p:nvPr>
            <p:ph type="sldNum" sz="quarter" idx="10"/>
          </p:nvPr>
        </p:nvSpPr>
        <p:spPr>
          <a:xfrm>
            <a:off x="8732520" y="6111360"/>
            <a:ext cx="1340280" cy="180000"/>
          </a:xfrm>
        </p:spPr>
        <p:txBody>
          <a:bodyPr/>
          <a:lstStyle/>
          <a:p>
            <a:pPr lvl="0"/>
            <a:fld id="{0331A141-533D-4593-9ADB-070973EBADCD}" type="slidenum">
              <a:t>‹#›</a:t>
            </a:fld>
            <a:r>
              <a:rPr lang="et-EE"/>
              <a:t> /</a:t>
            </a:r>
          </a:p>
        </p:txBody>
      </p:sp>
    </p:spTree>
    <p:extLst>
      <p:ext uri="{BB962C8B-B14F-4D97-AF65-F5344CB8AC3E}">
        <p14:creationId xmlns:p14="http://schemas.microsoft.com/office/powerpoint/2010/main" val="32773885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5A4888B9-852C-43B5-84E3-AC23185105C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3DA52594-FBBD-416A-9260-1FED260379F3}"/>
              </a:ext>
            </a:extLst>
          </p:cNvPr>
          <p:cNvSpPr>
            <a:spLocks noGrp="1"/>
          </p:cNvSpPr>
          <p:nvPr>
            <p:ph type="sldNum" sz="quarter" idx="10"/>
          </p:nvPr>
        </p:nvSpPr>
        <p:spPr>
          <a:xfrm>
            <a:off x="8732520" y="6111360"/>
            <a:ext cx="1340280" cy="180000"/>
          </a:xfrm>
        </p:spPr>
        <p:txBody>
          <a:bodyPr/>
          <a:lstStyle/>
          <a:p>
            <a:pPr lvl="0"/>
            <a:fld id="{50DBF4CB-D0E8-4F1D-B4BD-47FD545C052C}" type="slidenum">
              <a:t>‹#›</a:t>
            </a:fld>
            <a:r>
              <a:rPr lang="et-EE"/>
              <a:t> /</a:t>
            </a:r>
          </a:p>
        </p:txBody>
      </p:sp>
    </p:spTree>
    <p:extLst>
      <p:ext uri="{BB962C8B-B14F-4D97-AF65-F5344CB8AC3E}">
        <p14:creationId xmlns:p14="http://schemas.microsoft.com/office/powerpoint/2010/main" val="16522128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6CF1A011-38C0-4625-B3E7-E14275ABA0F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1A8B189-727A-449C-8B27-F595B85C9835}"/>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66C21C1-D91F-44E8-A15F-6199F7DA177C}"/>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0AAC360-D8B1-486E-A6E3-3D5BE0D46447}"/>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3A445F98-756B-4133-8850-09F814A14DFE}"/>
              </a:ext>
            </a:extLst>
          </p:cNvPr>
          <p:cNvSpPr>
            <a:spLocks noGrp="1"/>
          </p:cNvSpPr>
          <p:nvPr>
            <p:ph type="sldNum" sz="quarter" idx="10"/>
          </p:nvPr>
        </p:nvSpPr>
        <p:spPr>
          <a:xfrm>
            <a:off x="8732520" y="6111360"/>
            <a:ext cx="1340280" cy="180000"/>
          </a:xfrm>
        </p:spPr>
        <p:txBody>
          <a:bodyPr/>
          <a:lstStyle/>
          <a:p>
            <a:pPr lvl="0"/>
            <a:fld id="{362A7EB8-32D7-415F-866D-1038BBDFA8AD}" type="slidenum">
              <a:t>‹#›</a:t>
            </a:fld>
            <a:r>
              <a:rPr lang="et-EE"/>
              <a:t> /</a:t>
            </a:r>
          </a:p>
        </p:txBody>
      </p:sp>
    </p:spTree>
    <p:extLst>
      <p:ext uri="{BB962C8B-B14F-4D97-AF65-F5344CB8AC3E}">
        <p14:creationId xmlns:p14="http://schemas.microsoft.com/office/powerpoint/2010/main" val="35721317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778A0312-1C32-4622-A910-84CF33074E76}"/>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BC5079CE-1697-46F9-AF5F-7B2E782DEF97}"/>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6B4F888-E1EE-400C-B682-44245BF5EACC}"/>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A5F2B39-1FEA-4BCB-8CB8-05E768DF7321}"/>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A49D8702-2EA9-4EE4-B667-3C55F8740759}"/>
              </a:ext>
            </a:extLst>
          </p:cNvPr>
          <p:cNvSpPr>
            <a:spLocks noGrp="1"/>
          </p:cNvSpPr>
          <p:nvPr>
            <p:ph type="sldNum" sz="quarter" idx="10"/>
          </p:nvPr>
        </p:nvSpPr>
        <p:spPr>
          <a:xfrm>
            <a:off x="8732520" y="6111360"/>
            <a:ext cx="1340280" cy="180000"/>
          </a:xfrm>
        </p:spPr>
        <p:txBody>
          <a:bodyPr/>
          <a:lstStyle/>
          <a:p>
            <a:pPr lvl="0"/>
            <a:fld id="{D2821859-F383-46E8-AD28-D89D37E56329}" type="slidenum">
              <a:t>‹#›</a:t>
            </a:fld>
            <a:r>
              <a:rPr lang="et-EE"/>
              <a:t> /</a:t>
            </a:r>
          </a:p>
        </p:txBody>
      </p:sp>
    </p:spTree>
    <p:extLst>
      <p:ext uri="{BB962C8B-B14F-4D97-AF65-F5344CB8AC3E}">
        <p14:creationId xmlns:p14="http://schemas.microsoft.com/office/powerpoint/2010/main" val="12811597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B65B08DC-5008-4C39-9C3D-9D8DBB63D9C9}"/>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5F52054C-A0E9-4A2F-861D-3BE1867C7FFA}"/>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69872D5-9E93-4C1D-A2D5-6CE61A7BCCDB}"/>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DB520525-4405-4DA7-A254-B8F6701E7FAB}"/>
              </a:ext>
            </a:extLst>
          </p:cNvPr>
          <p:cNvSpPr>
            <a:spLocks noGrp="1"/>
          </p:cNvSpPr>
          <p:nvPr>
            <p:ph type="sldNum" sz="quarter" idx="10"/>
          </p:nvPr>
        </p:nvSpPr>
        <p:spPr>
          <a:xfrm>
            <a:off x="8732520" y="6111360"/>
            <a:ext cx="1340280" cy="180000"/>
          </a:xfrm>
        </p:spPr>
        <p:txBody>
          <a:bodyPr/>
          <a:lstStyle/>
          <a:p>
            <a:pPr lvl="0"/>
            <a:fld id="{00863E9A-CFF7-413E-94ED-F6A9DFC8EFD8}" type="slidenum">
              <a:t>‹#›</a:t>
            </a:fld>
            <a:r>
              <a:rPr lang="et-EE"/>
              <a:t> /</a:t>
            </a:r>
          </a:p>
        </p:txBody>
      </p:sp>
    </p:spTree>
    <p:extLst>
      <p:ext uri="{BB962C8B-B14F-4D97-AF65-F5344CB8AC3E}">
        <p14:creationId xmlns:p14="http://schemas.microsoft.com/office/powerpoint/2010/main" val="12035782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A41A7A0-ACE8-4EB6-9F88-B5391E864F83}"/>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A10AA0D7-F3DC-408D-8389-EDF7C56007DD}"/>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8B35517-6B1C-43AB-B7D0-EB50302053CF}"/>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D4DC9631-1BFE-455D-9E62-68C52DC45845}"/>
              </a:ext>
            </a:extLst>
          </p:cNvPr>
          <p:cNvSpPr>
            <a:spLocks noGrp="1"/>
          </p:cNvSpPr>
          <p:nvPr>
            <p:ph type="sldNum" sz="quarter" idx="10"/>
          </p:nvPr>
        </p:nvSpPr>
        <p:spPr>
          <a:xfrm>
            <a:off x="8732520" y="6111360"/>
            <a:ext cx="1340280" cy="180000"/>
          </a:xfrm>
        </p:spPr>
        <p:txBody>
          <a:bodyPr/>
          <a:lstStyle/>
          <a:p>
            <a:pPr lvl="0"/>
            <a:fld id="{F953A9CD-B318-4D94-BBD6-C6AF742F64C0}" type="slidenum">
              <a:t>‹#›</a:t>
            </a:fld>
            <a:r>
              <a:rPr lang="et-EE"/>
              <a:t> /</a:t>
            </a:r>
          </a:p>
        </p:txBody>
      </p:sp>
    </p:spTree>
    <p:extLst>
      <p:ext uri="{BB962C8B-B14F-4D97-AF65-F5344CB8AC3E}">
        <p14:creationId xmlns:p14="http://schemas.microsoft.com/office/powerpoint/2010/main" val="3811407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EC4DEE15-9034-4E1C-A66C-D475BDA967CD}"/>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A4817CDC-90E9-46F3-AFA8-5396C927D260}"/>
              </a:ext>
            </a:extLst>
          </p:cNvPr>
          <p:cNvSpPr>
            <a:spLocks noGrp="1"/>
          </p:cNvSpPr>
          <p:nvPr>
            <p:ph type="ctrTitle"/>
          </p:nvPr>
        </p:nvSpPr>
        <p:spPr>
          <a:xfrm>
            <a:off x="1260475" y="1031875"/>
            <a:ext cx="7559675" cy="21923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62B1BE1-33EB-4AFA-8578-2B1933D0B909}"/>
              </a:ext>
            </a:extLst>
          </p:cNvPr>
          <p:cNvSpPr>
            <a:spLocks noGrp="1"/>
          </p:cNvSpPr>
          <p:nvPr>
            <p:ph type="subTitle" idx="1"/>
          </p:nvPr>
        </p:nvSpPr>
        <p:spPr>
          <a:xfrm>
            <a:off x="1260475" y="3309938"/>
            <a:ext cx="7559675" cy="15208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 xmlns:a16="http://schemas.microsoft.com/office/drawing/2014/main" id="{2343F952-7B55-4F2E-AC52-892BDE825902}"/>
              </a:ext>
            </a:extLst>
          </p:cNvPr>
          <p:cNvSpPr>
            <a:spLocks noGrp="1"/>
          </p:cNvSpPr>
          <p:nvPr>
            <p:ph type="sldNum" sz="quarter" idx="10"/>
          </p:nvPr>
        </p:nvSpPr>
        <p:spPr>
          <a:xfrm>
            <a:off x="8732520" y="6111360"/>
            <a:ext cx="1340280" cy="180000"/>
          </a:xfrm>
        </p:spPr>
        <p:txBody>
          <a:bodyPr/>
          <a:lstStyle/>
          <a:p>
            <a:pPr lvl="0"/>
            <a:fld id="{43854193-CAF7-4AC6-8200-25F12C5E1BEE}" type="slidenum">
              <a:t>‹#›</a:t>
            </a:fld>
            <a:r>
              <a:rPr lang="et-EE"/>
              <a:t> /</a:t>
            </a:r>
          </a:p>
        </p:txBody>
      </p:sp>
    </p:spTree>
    <p:extLst>
      <p:ext uri="{BB962C8B-B14F-4D97-AF65-F5344CB8AC3E}">
        <p14:creationId xmlns:p14="http://schemas.microsoft.com/office/powerpoint/2010/main" val="2197155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B0602FA8-0B86-43FB-B234-2E42BE6E4D23}"/>
              </a:ext>
            </a:extLst>
          </p:cNvPr>
          <p:cNvPicPr>
            <a:picLocks noChangeAspect="1"/>
          </p:cNvPicPr>
          <p:nvPr/>
        </p:nvPicPr>
        <p:blipFill>
          <a:blip r:embed="rId2">
            <a:lum/>
            <a:alphaModFix/>
          </a:blip>
          <a:srcRect l="1386" t="11827" b="14212"/>
          <a:stretch>
            <a:fillRect/>
          </a:stretch>
        </p:blipFill>
        <p:spPr>
          <a:xfrm>
            <a:off x="720" y="720"/>
            <a:ext cx="10079640" cy="6299640"/>
          </a:xfrm>
          <a:prstGeom prst="rect">
            <a:avLst/>
          </a:prstGeom>
          <a:noFill/>
          <a:ln>
            <a:noFill/>
          </a:ln>
        </p:spPr>
      </p:pic>
      <p:pic>
        <p:nvPicPr>
          <p:cNvPr id="7" name="Pilt 3">
            <a:extLst>
              <a:ext uri="{FF2B5EF4-FFF2-40B4-BE49-F238E27FC236}">
                <a16:creationId xmlns="" xmlns:a16="http://schemas.microsoft.com/office/drawing/2014/main" id="{A55A1746-1A11-42F3-8328-B2B1C10545D2}"/>
              </a:ext>
            </a:extLst>
          </p:cNvPr>
          <p:cNvPicPr>
            <a:picLocks noChangeAspect="1"/>
          </p:cNvPicPr>
          <p:nvPr/>
        </p:nvPicPr>
        <p:blipFill>
          <a:blip r:embed="rId3">
            <a:lum/>
            <a:alphaModFix/>
          </a:blip>
          <a:srcRect/>
          <a:stretch>
            <a:fillRect/>
          </a:stretch>
        </p:blipFill>
        <p:spPr>
          <a:xfrm>
            <a:off x="1915560" y="1532160"/>
            <a:ext cx="3188880" cy="640440"/>
          </a:xfrm>
          <a:prstGeom prst="rect">
            <a:avLst/>
          </a:prstGeom>
          <a:noFill/>
          <a:ln>
            <a:noFill/>
          </a:ln>
        </p:spPr>
      </p:pic>
      <p:sp>
        <p:nvSpPr>
          <p:cNvPr id="8" name="TextBox 7">
            <a:extLst>
              <a:ext uri="{FF2B5EF4-FFF2-40B4-BE49-F238E27FC236}">
                <a16:creationId xmlns="" xmlns:a16="http://schemas.microsoft.com/office/drawing/2014/main" id="{2FA5C910-1130-4C3F-89DD-0D62DB2E4561}"/>
              </a:ext>
            </a:extLst>
          </p:cNvPr>
          <p:cNvSpPr txBox="1"/>
          <p:nvPr/>
        </p:nvSpPr>
        <p:spPr>
          <a:xfrm>
            <a:off x="1191240" y="5793480"/>
            <a:ext cx="7521480" cy="51587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Käesoleva dokumendi paljundamine, edasiandmine ja/või muutmine on sätestatud ühega järgnevatest litsentsidest kasutaja valikul:</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GNU Vaba Dokumentatsiooni Litsentsi versioon 1.2 või uuem</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Creative Commonsi Autorile viitamine + Jagamine samadel tingimustel 4.0 litsents (CC BY-SA)</a:t>
            </a:r>
          </a:p>
        </p:txBody>
      </p:sp>
      <p:sp>
        <p:nvSpPr>
          <p:cNvPr id="2" name="Title 1">
            <a:extLst>
              <a:ext uri="{FF2B5EF4-FFF2-40B4-BE49-F238E27FC236}">
                <a16:creationId xmlns="" xmlns:a16="http://schemas.microsoft.com/office/drawing/2014/main" id="{5729873F-C577-4473-89F7-FC20444E48F8}"/>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AE81671-1039-411A-84D3-06054909DD24}"/>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1E921EB-E4C1-4B3B-8064-043CE7761D91}"/>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315CC25A-87C8-472E-9B63-2425B421D7D3}"/>
              </a:ext>
            </a:extLst>
          </p:cNvPr>
          <p:cNvSpPr>
            <a:spLocks noGrp="1"/>
          </p:cNvSpPr>
          <p:nvPr>
            <p:ph type="sldNum" sz="quarter" idx="10"/>
          </p:nvPr>
        </p:nvSpPr>
        <p:spPr>
          <a:xfrm>
            <a:off x="8589600" y="6103799"/>
            <a:ext cx="1484279" cy="182160"/>
          </a:xfrm>
        </p:spPr>
        <p:txBody>
          <a:bodyPr/>
          <a:lstStyle/>
          <a:p>
            <a:pPr lvl="0"/>
            <a:fld id="{2014A82E-E195-4EA7-8889-219490B8B683}" type="slidenum">
              <a:t>‹#›</a:t>
            </a:fld>
            <a:r>
              <a:rPr lang="et-EE"/>
              <a:t> /</a:t>
            </a:r>
          </a:p>
        </p:txBody>
      </p:sp>
    </p:spTree>
    <p:extLst>
      <p:ext uri="{BB962C8B-B14F-4D97-AF65-F5344CB8AC3E}">
        <p14:creationId xmlns:p14="http://schemas.microsoft.com/office/powerpoint/2010/main" val="1969425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E5266EA-E0B5-4456-8106-C81ED589779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3D0010F4-8FE2-4ED7-89E9-0EF817D42B9B}"/>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1D93A6B-614E-4B58-A930-29A44AA5799D}"/>
              </a:ext>
            </a:extLst>
          </p:cNvPr>
          <p:cNvSpPr>
            <a:spLocks noGrp="1"/>
          </p:cNvSpPr>
          <p:nvPr>
            <p:ph idx="1"/>
          </p:nvPr>
        </p:nvSpPr>
        <p:spPr>
          <a:xfrm>
            <a:off x="1031399" y="792000"/>
            <a:ext cx="8904600" cy="528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66445807-BE7C-489A-BBC1-3E59E290F87F}"/>
              </a:ext>
            </a:extLst>
          </p:cNvPr>
          <p:cNvSpPr>
            <a:spLocks noGrp="1"/>
          </p:cNvSpPr>
          <p:nvPr>
            <p:ph type="sldNum" sz="quarter" idx="10"/>
          </p:nvPr>
        </p:nvSpPr>
        <p:spPr>
          <a:xfrm>
            <a:off x="8732520" y="6111360"/>
            <a:ext cx="1340280" cy="180000"/>
          </a:xfrm>
        </p:spPr>
        <p:txBody>
          <a:bodyPr/>
          <a:lstStyle/>
          <a:p>
            <a:pPr lvl="0"/>
            <a:fld id="{84855EDE-38D3-48E5-AD5A-BFF3E887AED6}" type="slidenum">
              <a:t>‹#›</a:t>
            </a:fld>
            <a:r>
              <a:rPr lang="et-EE"/>
              <a:t> /</a:t>
            </a:r>
          </a:p>
        </p:txBody>
      </p:sp>
    </p:spTree>
    <p:extLst>
      <p:ext uri="{BB962C8B-B14F-4D97-AF65-F5344CB8AC3E}">
        <p14:creationId xmlns:p14="http://schemas.microsoft.com/office/powerpoint/2010/main" val="41592245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CAA97324-C026-4DEE-A558-096E271402F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CA274D22-A05B-4301-8263-D52E53D10E81}"/>
              </a:ext>
            </a:extLst>
          </p:cNvPr>
          <p:cNvSpPr>
            <a:spLocks noGrp="1"/>
          </p:cNvSpPr>
          <p:nvPr>
            <p:ph type="title"/>
          </p:nvPr>
        </p:nvSpPr>
        <p:spPr>
          <a:xfrm>
            <a:off x="687388" y="1570038"/>
            <a:ext cx="8694737" cy="26209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CD24E5F-1381-4F88-B69E-455CBC20637E}"/>
              </a:ext>
            </a:extLst>
          </p:cNvPr>
          <p:cNvSpPr>
            <a:spLocks noGrp="1"/>
          </p:cNvSpPr>
          <p:nvPr>
            <p:ph type="body" idx="1"/>
          </p:nvPr>
        </p:nvSpPr>
        <p:spPr>
          <a:xfrm>
            <a:off x="687388" y="4216400"/>
            <a:ext cx="8694737" cy="1377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 xmlns:a16="http://schemas.microsoft.com/office/drawing/2014/main" id="{A71A102D-1401-49EC-AD17-2DD4F39CA8FE}"/>
              </a:ext>
            </a:extLst>
          </p:cNvPr>
          <p:cNvSpPr>
            <a:spLocks noGrp="1"/>
          </p:cNvSpPr>
          <p:nvPr>
            <p:ph type="sldNum" sz="quarter" idx="10"/>
          </p:nvPr>
        </p:nvSpPr>
        <p:spPr>
          <a:xfrm>
            <a:off x="8732520" y="6111360"/>
            <a:ext cx="1340280" cy="180000"/>
          </a:xfrm>
        </p:spPr>
        <p:txBody>
          <a:bodyPr/>
          <a:lstStyle/>
          <a:p>
            <a:pPr lvl="0"/>
            <a:fld id="{B8D2E5D5-6ECB-4F2F-B973-52AAE80BCFD9}" type="slidenum">
              <a:t>‹#›</a:t>
            </a:fld>
            <a:r>
              <a:rPr lang="et-EE"/>
              <a:t> /</a:t>
            </a:r>
          </a:p>
        </p:txBody>
      </p:sp>
    </p:spTree>
    <p:extLst>
      <p:ext uri="{BB962C8B-B14F-4D97-AF65-F5344CB8AC3E}">
        <p14:creationId xmlns:p14="http://schemas.microsoft.com/office/powerpoint/2010/main" val="13856487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6BF91BAD-EFD2-4E04-80DC-D5B05315AEF1}"/>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324D4DB-2103-4B8C-A4CF-B88D12C66B64}"/>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FFF4035-9C33-44E5-A7FE-521EE22E43E2}"/>
              </a:ext>
            </a:extLst>
          </p:cNvPr>
          <p:cNvSpPr>
            <a:spLocks noGrp="1"/>
          </p:cNvSpPr>
          <p:nvPr>
            <p:ph sz="half" idx="1"/>
          </p:nvPr>
        </p:nvSpPr>
        <p:spPr>
          <a:xfrm>
            <a:off x="1031875" y="792163"/>
            <a:ext cx="4375150"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D4D6D9B-5DC3-4B35-8950-15E2FAB705ED}"/>
              </a:ext>
            </a:extLst>
          </p:cNvPr>
          <p:cNvSpPr>
            <a:spLocks noGrp="1"/>
          </p:cNvSpPr>
          <p:nvPr>
            <p:ph sz="half" idx="2"/>
          </p:nvPr>
        </p:nvSpPr>
        <p:spPr>
          <a:xfrm>
            <a:off x="5559425" y="792163"/>
            <a:ext cx="4376738" cy="52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 xmlns:a16="http://schemas.microsoft.com/office/drawing/2014/main" id="{6C6A3822-0AE0-43B5-A3E9-02264719AACB}"/>
              </a:ext>
            </a:extLst>
          </p:cNvPr>
          <p:cNvSpPr>
            <a:spLocks noGrp="1"/>
          </p:cNvSpPr>
          <p:nvPr>
            <p:ph type="sldNum" sz="quarter" idx="10"/>
          </p:nvPr>
        </p:nvSpPr>
        <p:spPr>
          <a:xfrm>
            <a:off x="8732520" y="6111360"/>
            <a:ext cx="1340280" cy="180000"/>
          </a:xfrm>
        </p:spPr>
        <p:txBody>
          <a:bodyPr/>
          <a:lstStyle/>
          <a:p>
            <a:pPr lvl="0"/>
            <a:fld id="{DC0E2292-FB36-4002-A004-D6F44600EF18}" type="slidenum">
              <a:t>‹#›</a:t>
            </a:fld>
            <a:r>
              <a:rPr lang="et-EE"/>
              <a:t> /</a:t>
            </a:r>
          </a:p>
        </p:txBody>
      </p:sp>
    </p:spTree>
    <p:extLst>
      <p:ext uri="{BB962C8B-B14F-4D97-AF65-F5344CB8AC3E}">
        <p14:creationId xmlns:p14="http://schemas.microsoft.com/office/powerpoint/2010/main" val="5739297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lt 2">
            <a:extLst>
              <a:ext uri="{FF2B5EF4-FFF2-40B4-BE49-F238E27FC236}">
                <a16:creationId xmlns="" xmlns:a16="http://schemas.microsoft.com/office/drawing/2014/main" id="{0C107E1B-F416-4BA0-A077-376230BFFE47}"/>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3222BCA4-785B-4317-81E6-223109D9A7BB}"/>
              </a:ext>
            </a:extLst>
          </p:cNvPr>
          <p:cNvSpPr>
            <a:spLocks noGrp="1"/>
          </p:cNvSpPr>
          <p:nvPr>
            <p:ph type="title"/>
          </p:nvPr>
        </p:nvSpPr>
        <p:spPr>
          <a:xfrm>
            <a:off x="693738" y="334963"/>
            <a:ext cx="8694737" cy="121761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1DC9087-2272-451C-AEEB-C057C351CD26}"/>
              </a:ext>
            </a:extLst>
          </p:cNvPr>
          <p:cNvSpPr>
            <a:spLocks noGrp="1"/>
          </p:cNvSpPr>
          <p:nvPr>
            <p:ph type="body" idx="1"/>
          </p:nvPr>
        </p:nvSpPr>
        <p:spPr>
          <a:xfrm>
            <a:off x="693738" y="1544638"/>
            <a:ext cx="426561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3E4FF19D-F9A0-4D55-BE6D-D50E1F1D8E59}"/>
              </a:ext>
            </a:extLst>
          </p:cNvPr>
          <p:cNvSpPr>
            <a:spLocks noGrp="1"/>
          </p:cNvSpPr>
          <p:nvPr>
            <p:ph sz="half" idx="2"/>
          </p:nvPr>
        </p:nvSpPr>
        <p:spPr>
          <a:xfrm>
            <a:off x="693738" y="2301875"/>
            <a:ext cx="426561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CEFA291-B9E8-465A-A863-679B9313CF21}"/>
              </a:ext>
            </a:extLst>
          </p:cNvPr>
          <p:cNvSpPr>
            <a:spLocks noGrp="1"/>
          </p:cNvSpPr>
          <p:nvPr>
            <p:ph type="body" sz="quarter" idx="3"/>
          </p:nvPr>
        </p:nvSpPr>
        <p:spPr>
          <a:xfrm>
            <a:off x="5103813" y="1544638"/>
            <a:ext cx="4284662" cy="7572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6815EE91-1C99-47B4-9769-C4E74E20ED7C}"/>
              </a:ext>
            </a:extLst>
          </p:cNvPr>
          <p:cNvSpPr>
            <a:spLocks noGrp="1"/>
          </p:cNvSpPr>
          <p:nvPr>
            <p:ph sz="quarter" idx="4"/>
          </p:nvPr>
        </p:nvSpPr>
        <p:spPr>
          <a:xfrm>
            <a:off x="5103813" y="2301875"/>
            <a:ext cx="4284662" cy="3384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79FDAC9F-621C-43E3-B1FD-857436C1DF71}"/>
              </a:ext>
            </a:extLst>
          </p:cNvPr>
          <p:cNvSpPr>
            <a:spLocks noGrp="1"/>
          </p:cNvSpPr>
          <p:nvPr>
            <p:ph type="sldNum" sz="quarter" idx="10"/>
          </p:nvPr>
        </p:nvSpPr>
        <p:spPr>
          <a:xfrm>
            <a:off x="8732520" y="6111360"/>
            <a:ext cx="1340280" cy="180000"/>
          </a:xfrm>
        </p:spPr>
        <p:txBody>
          <a:bodyPr/>
          <a:lstStyle/>
          <a:p>
            <a:pPr lvl="0"/>
            <a:fld id="{3439DAEC-B337-4E7F-B191-5B08986C0212}" type="slidenum">
              <a:t>‹#›</a:t>
            </a:fld>
            <a:r>
              <a:rPr lang="et-EE"/>
              <a:t> /</a:t>
            </a:r>
          </a:p>
        </p:txBody>
      </p:sp>
    </p:spTree>
    <p:extLst>
      <p:ext uri="{BB962C8B-B14F-4D97-AF65-F5344CB8AC3E}">
        <p14:creationId xmlns:p14="http://schemas.microsoft.com/office/powerpoint/2010/main" val="40960445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lt 2">
            <a:extLst>
              <a:ext uri="{FF2B5EF4-FFF2-40B4-BE49-F238E27FC236}">
                <a16:creationId xmlns="" xmlns:a16="http://schemas.microsoft.com/office/drawing/2014/main" id="{032C3BCC-0431-4A83-98C0-FF898746FD3B}"/>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8D393750-D017-4EE1-BFCD-947D057B70C3}"/>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79E8918E-36C1-46DF-9C86-F66FDBF45F71}"/>
              </a:ext>
            </a:extLst>
          </p:cNvPr>
          <p:cNvSpPr>
            <a:spLocks noGrp="1"/>
          </p:cNvSpPr>
          <p:nvPr>
            <p:ph type="sldNum" sz="quarter" idx="10"/>
          </p:nvPr>
        </p:nvSpPr>
        <p:spPr>
          <a:xfrm>
            <a:off x="8732520" y="6111360"/>
            <a:ext cx="1340280" cy="180000"/>
          </a:xfrm>
        </p:spPr>
        <p:txBody>
          <a:bodyPr/>
          <a:lstStyle/>
          <a:p>
            <a:pPr lvl="0"/>
            <a:fld id="{B5408066-B885-46BC-8E5C-46CCB94234CC}" type="slidenum">
              <a:t>‹#›</a:t>
            </a:fld>
            <a:r>
              <a:rPr lang="et-EE"/>
              <a:t> /</a:t>
            </a:r>
          </a:p>
        </p:txBody>
      </p:sp>
    </p:spTree>
    <p:extLst>
      <p:ext uri="{BB962C8B-B14F-4D97-AF65-F5344CB8AC3E}">
        <p14:creationId xmlns:p14="http://schemas.microsoft.com/office/powerpoint/2010/main" val="4476625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lt 2">
            <a:extLst>
              <a:ext uri="{FF2B5EF4-FFF2-40B4-BE49-F238E27FC236}">
                <a16:creationId xmlns="" xmlns:a16="http://schemas.microsoft.com/office/drawing/2014/main" id="{D43F94C6-7AA8-4E1D-AE01-1F670F12808E}"/>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Slide Number Placeholder 1">
            <a:extLst>
              <a:ext uri="{FF2B5EF4-FFF2-40B4-BE49-F238E27FC236}">
                <a16:creationId xmlns="" xmlns:a16="http://schemas.microsoft.com/office/drawing/2014/main" id="{C4C63787-180F-4262-999C-A1B6615E3165}"/>
              </a:ext>
            </a:extLst>
          </p:cNvPr>
          <p:cNvSpPr>
            <a:spLocks noGrp="1"/>
          </p:cNvSpPr>
          <p:nvPr>
            <p:ph type="sldNum" sz="quarter" idx="10"/>
          </p:nvPr>
        </p:nvSpPr>
        <p:spPr>
          <a:xfrm>
            <a:off x="8732520" y="6111360"/>
            <a:ext cx="1340280" cy="180000"/>
          </a:xfrm>
        </p:spPr>
        <p:txBody>
          <a:bodyPr/>
          <a:lstStyle/>
          <a:p>
            <a:pPr lvl="0"/>
            <a:fld id="{07F03285-2619-498E-BFAF-CB95E7734127}" type="slidenum">
              <a:t>‹#›</a:t>
            </a:fld>
            <a:r>
              <a:rPr lang="et-EE"/>
              <a:t> /</a:t>
            </a:r>
          </a:p>
        </p:txBody>
      </p:sp>
    </p:spTree>
    <p:extLst>
      <p:ext uri="{BB962C8B-B14F-4D97-AF65-F5344CB8AC3E}">
        <p14:creationId xmlns:p14="http://schemas.microsoft.com/office/powerpoint/2010/main" val="37336490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CD13D87B-3603-4945-BD10-046A47A7266C}"/>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67503CEC-996B-4801-B89C-0CD353995B2B}"/>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C03F5B7-A896-4649-B451-F7A8B6D37A9E}"/>
              </a:ext>
            </a:extLst>
          </p:cNvPr>
          <p:cNvSpPr>
            <a:spLocks noGrp="1"/>
          </p:cNvSpPr>
          <p:nvPr>
            <p:ph idx="1"/>
          </p:nvPr>
        </p:nvSpPr>
        <p:spPr>
          <a:xfrm>
            <a:off x="4286250" y="906463"/>
            <a:ext cx="5102225" cy="4478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343BCB7-2872-4442-9311-CD265641280A}"/>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5D60DFA8-795A-4434-ABBA-2B7478B7F584}"/>
              </a:ext>
            </a:extLst>
          </p:cNvPr>
          <p:cNvSpPr>
            <a:spLocks noGrp="1"/>
          </p:cNvSpPr>
          <p:nvPr>
            <p:ph type="sldNum" sz="quarter" idx="10"/>
          </p:nvPr>
        </p:nvSpPr>
        <p:spPr>
          <a:xfrm>
            <a:off x="8732520" y="6111360"/>
            <a:ext cx="1340280" cy="180000"/>
          </a:xfrm>
        </p:spPr>
        <p:txBody>
          <a:bodyPr/>
          <a:lstStyle/>
          <a:p>
            <a:pPr lvl="0"/>
            <a:fld id="{FC69FCED-A4A0-49B7-AE3A-5A68574D6CA8}" type="slidenum">
              <a:t>‹#›</a:t>
            </a:fld>
            <a:r>
              <a:rPr lang="et-EE"/>
              <a:t> /</a:t>
            </a:r>
          </a:p>
        </p:txBody>
      </p:sp>
    </p:spTree>
    <p:extLst>
      <p:ext uri="{BB962C8B-B14F-4D97-AF65-F5344CB8AC3E}">
        <p14:creationId xmlns:p14="http://schemas.microsoft.com/office/powerpoint/2010/main" val="15734994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lt 2">
            <a:extLst>
              <a:ext uri="{FF2B5EF4-FFF2-40B4-BE49-F238E27FC236}">
                <a16:creationId xmlns="" xmlns:a16="http://schemas.microsoft.com/office/drawing/2014/main" id="{C2178E2E-B091-4454-896D-8F3DA0F201C8}"/>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0F014C93-1C1C-42D9-89C3-868D017192D1}"/>
              </a:ext>
            </a:extLst>
          </p:cNvPr>
          <p:cNvSpPr>
            <a:spLocks noGrp="1"/>
          </p:cNvSpPr>
          <p:nvPr>
            <p:ph type="title"/>
          </p:nvPr>
        </p:nvSpPr>
        <p:spPr>
          <a:xfrm>
            <a:off x="693738" y="420688"/>
            <a:ext cx="3251200" cy="14700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2EC84C6-E3E3-4B37-8415-463AEED15991}"/>
              </a:ext>
            </a:extLst>
          </p:cNvPr>
          <p:cNvSpPr>
            <a:spLocks noGrp="1"/>
          </p:cNvSpPr>
          <p:nvPr>
            <p:ph type="pic" idx="1"/>
          </p:nvPr>
        </p:nvSpPr>
        <p:spPr>
          <a:xfrm>
            <a:off x="4286250" y="906463"/>
            <a:ext cx="5102225" cy="4478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FE00D5F-74E0-484A-A11F-9E8A9E5F23A4}"/>
              </a:ext>
            </a:extLst>
          </p:cNvPr>
          <p:cNvSpPr>
            <a:spLocks noGrp="1"/>
          </p:cNvSpPr>
          <p:nvPr>
            <p:ph type="body" sz="half" idx="2"/>
          </p:nvPr>
        </p:nvSpPr>
        <p:spPr>
          <a:xfrm>
            <a:off x="693738" y="1890713"/>
            <a:ext cx="3251200" cy="3502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 xmlns:a16="http://schemas.microsoft.com/office/drawing/2014/main" id="{7AA93F1F-6155-49B7-854E-9FF6999076FC}"/>
              </a:ext>
            </a:extLst>
          </p:cNvPr>
          <p:cNvSpPr>
            <a:spLocks noGrp="1"/>
          </p:cNvSpPr>
          <p:nvPr>
            <p:ph type="sldNum" sz="quarter" idx="10"/>
          </p:nvPr>
        </p:nvSpPr>
        <p:spPr>
          <a:xfrm>
            <a:off x="8732520" y="6111360"/>
            <a:ext cx="1340280" cy="180000"/>
          </a:xfrm>
        </p:spPr>
        <p:txBody>
          <a:bodyPr/>
          <a:lstStyle/>
          <a:p>
            <a:pPr lvl="0"/>
            <a:fld id="{F8EA157F-2214-4D00-B4D2-36A0792AD6D7}" type="slidenum">
              <a:t>‹#›</a:t>
            </a:fld>
            <a:r>
              <a:rPr lang="et-EE"/>
              <a:t> /</a:t>
            </a:r>
          </a:p>
        </p:txBody>
      </p:sp>
    </p:spTree>
    <p:extLst>
      <p:ext uri="{BB962C8B-B14F-4D97-AF65-F5344CB8AC3E}">
        <p14:creationId xmlns:p14="http://schemas.microsoft.com/office/powerpoint/2010/main" val="27763178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7E62B8A2-2C21-4894-AA64-F0AA76A8DFC2}"/>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Title 1">
            <a:extLst>
              <a:ext uri="{FF2B5EF4-FFF2-40B4-BE49-F238E27FC236}">
                <a16:creationId xmlns="" xmlns:a16="http://schemas.microsoft.com/office/drawing/2014/main" id="{2F213E8A-28A7-49A8-919E-994829AEBE8D}"/>
              </a:ext>
            </a:extLst>
          </p:cNvPr>
          <p:cNvSpPr>
            <a:spLocks noGrp="1"/>
          </p:cNvSpPr>
          <p:nvPr>
            <p:ph type="title"/>
          </p:nvPr>
        </p:nvSpPr>
        <p:spPr>
          <a:xfrm>
            <a:off x="1031399" y="72000"/>
            <a:ext cx="8544240" cy="503999"/>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A85D43C-FADA-48CC-A253-532130951840}"/>
              </a:ext>
            </a:extLst>
          </p:cNvPr>
          <p:cNvSpPr>
            <a:spLocks noGrp="1"/>
          </p:cNvSpPr>
          <p:nvPr>
            <p:ph type="body" orient="vert" idx="1"/>
          </p:nvPr>
        </p:nvSpPr>
        <p:spPr>
          <a:xfrm>
            <a:off x="1031399" y="792000"/>
            <a:ext cx="8904600" cy="52837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E82ECDD8-9764-40E5-BD62-4376AD417FC7}"/>
              </a:ext>
            </a:extLst>
          </p:cNvPr>
          <p:cNvSpPr>
            <a:spLocks noGrp="1"/>
          </p:cNvSpPr>
          <p:nvPr>
            <p:ph type="sldNum" sz="quarter" idx="10"/>
          </p:nvPr>
        </p:nvSpPr>
        <p:spPr>
          <a:xfrm>
            <a:off x="8732520" y="6111360"/>
            <a:ext cx="1340280" cy="180000"/>
          </a:xfrm>
        </p:spPr>
        <p:txBody>
          <a:bodyPr/>
          <a:lstStyle/>
          <a:p>
            <a:pPr lvl="0"/>
            <a:fld id="{E6DCBF7D-D93A-49E9-AB75-06DA376EFC04}" type="slidenum">
              <a:t>‹#›</a:t>
            </a:fld>
            <a:r>
              <a:rPr lang="et-EE"/>
              <a:t> /</a:t>
            </a:r>
          </a:p>
        </p:txBody>
      </p:sp>
    </p:spTree>
    <p:extLst>
      <p:ext uri="{BB962C8B-B14F-4D97-AF65-F5344CB8AC3E}">
        <p14:creationId xmlns:p14="http://schemas.microsoft.com/office/powerpoint/2010/main" val="6388426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5" name="Pilt 2">
            <a:extLst>
              <a:ext uri="{FF2B5EF4-FFF2-40B4-BE49-F238E27FC236}">
                <a16:creationId xmlns="" xmlns:a16="http://schemas.microsoft.com/office/drawing/2014/main" id="{F0F92AE7-5F7B-4E99-9BDE-06B195F6B1BF}"/>
              </a:ext>
            </a:extLst>
          </p:cNvPr>
          <p:cNvPicPr>
            <a:picLocks noChangeAspect="1"/>
          </p:cNvPicPr>
          <p:nvPr/>
        </p:nvPicPr>
        <p:blipFill>
          <a:blip r:embed="rId2">
            <a:lum/>
            <a:alphaModFix/>
          </a:blip>
          <a:srcRect t="4557" r="90177" b="24096"/>
          <a:stretch>
            <a:fillRect/>
          </a:stretch>
        </p:blipFill>
        <p:spPr>
          <a:xfrm>
            <a:off x="-360" y="0"/>
            <a:ext cx="1031759" cy="6299640"/>
          </a:xfrm>
          <a:prstGeom prst="rect">
            <a:avLst/>
          </a:prstGeom>
          <a:noFill/>
          <a:ln>
            <a:noFill/>
          </a:ln>
        </p:spPr>
      </p:pic>
      <p:sp>
        <p:nvSpPr>
          <p:cNvPr id="2" name="Vertical Title 1">
            <a:extLst>
              <a:ext uri="{FF2B5EF4-FFF2-40B4-BE49-F238E27FC236}">
                <a16:creationId xmlns="" xmlns:a16="http://schemas.microsoft.com/office/drawing/2014/main" id="{7D4B527B-DEAB-444F-B8E5-4B74E10BF3FA}"/>
              </a:ext>
            </a:extLst>
          </p:cNvPr>
          <p:cNvSpPr>
            <a:spLocks noGrp="1"/>
          </p:cNvSpPr>
          <p:nvPr>
            <p:ph type="title" orient="vert"/>
          </p:nvPr>
        </p:nvSpPr>
        <p:spPr>
          <a:xfrm>
            <a:off x="7710488" y="71438"/>
            <a:ext cx="2225675" cy="60039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13F2453-BD4C-4F51-8560-A561E198C337}"/>
              </a:ext>
            </a:extLst>
          </p:cNvPr>
          <p:cNvSpPr>
            <a:spLocks noGrp="1"/>
          </p:cNvSpPr>
          <p:nvPr>
            <p:ph type="body" orient="vert" idx="1"/>
          </p:nvPr>
        </p:nvSpPr>
        <p:spPr>
          <a:xfrm>
            <a:off x="1031875" y="71438"/>
            <a:ext cx="6526213" cy="6003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 xmlns:a16="http://schemas.microsoft.com/office/drawing/2014/main" id="{A9E54949-8728-4971-A1C6-19DE66B4EA66}"/>
              </a:ext>
            </a:extLst>
          </p:cNvPr>
          <p:cNvSpPr>
            <a:spLocks noGrp="1"/>
          </p:cNvSpPr>
          <p:nvPr>
            <p:ph type="sldNum" sz="quarter" idx="10"/>
          </p:nvPr>
        </p:nvSpPr>
        <p:spPr>
          <a:xfrm>
            <a:off x="8732520" y="6111360"/>
            <a:ext cx="1340280" cy="180000"/>
          </a:xfrm>
        </p:spPr>
        <p:txBody>
          <a:bodyPr/>
          <a:lstStyle/>
          <a:p>
            <a:pPr lvl="0"/>
            <a:fld id="{CEF27F7E-E4C8-41C3-A348-90727367AB08}" type="slidenum">
              <a:t>‹#›</a:t>
            </a:fld>
            <a:r>
              <a:rPr lang="et-EE"/>
              <a:t> /</a:t>
            </a:r>
          </a:p>
        </p:txBody>
      </p:sp>
    </p:spTree>
    <p:extLst>
      <p:ext uri="{BB962C8B-B14F-4D97-AF65-F5344CB8AC3E}">
        <p14:creationId xmlns:p14="http://schemas.microsoft.com/office/powerpoint/2010/main" val="14961749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3.jpe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3.jpe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3.jpe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3.jpe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3.jpe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3.jpe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3.jpe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3.jpe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3.jpe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3.jpe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3.jpe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3.jpe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3.jpe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3.jpe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3.jpe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3.jpe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3.jpe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3.jpe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3.jpe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3.jpe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3.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3.jpe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4.gif"/><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3.jpe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3" Type="http://schemas.openxmlformats.org/officeDocument/2006/relationships/image" Target="../media/image3.jpeg"/><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3" Type="http://schemas.openxmlformats.org/officeDocument/2006/relationships/image" Target="../media/image3.jpeg"/><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3" Type="http://schemas.openxmlformats.org/officeDocument/2006/relationships/image" Target="../media/image3.jpeg"/><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6.xml"/><Relationship Id="rId13" Type="http://schemas.openxmlformats.org/officeDocument/2006/relationships/image" Target="../media/image3.jpeg"/><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7.xml"/><Relationship Id="rId13" Type="http://schemas.openxmlformats.org/officeDocument/2006/relationships/image" Target="../media/image3.jpeg"/><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8.xml"/><Relationship Id="rId13" Type="http://schemas.openxmlformats.org/officeDocument/2006/relationships/image" Target="../media/image3.jpeg"/><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39.xml"/><Relationship Id="rId13" Type="http://schemas.openxmlformats.org/officeDocument/2006/relationships/image" Target="../media/image3.jpeg"/><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3.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0.xml"/><Relationship Id="rId12" Type="http://schemas.openxmlformats.org/officeDocument/2006/relationships/theme" Target="../theme/theme40.xml"/><Relationship Id="rId13" Type="http://schemas.openxmlformats.org/officeDocument/2006/relationships/image" Target="../media/image3.jpeg"/><Relationship Id="rId1" Type="http://schemas.openxmlformats.org/officeDocument/2006/relationships/slideLayout" Target="../slideLayouts/slideLayout430.xml"/><Relationship Id="rId2" Type="http://schemas.openxmlformats.org/officeDocument/2006/relationships/slideLayout" Target="../slideLayouts/slideLayout431.xml"/><Relationship Id="rId3" Type="http://schemas.openxmlformats.org/officeDocument/2006/relationships/slideLayout" Target="../slideLayouts/slideLayout432.xml"/><Relationship Id="rId4" Type="http://schemas.openxmlformats.org/officeDocument/2006/relationships/slideLayout" Target="../slideLayouts/slideLayout433.xml"/><Relationship Id="rId5" Type="http://schemas.openxmlformats.org/officeDocument/2006/relationships/slideLayout" Target="../slideLayouts/slideLayout434.xml"/><Relationship Id="rId6" Type="http://schemas.openxmlformats.org/officeDocument/2006/relationships/slideLayout" Target="../slideLayouts/slideLayout435.xml"/><Relationship Id="rId7" Type="http://schemas.openxmlformats.org/officeDocument/2006/relationships/slideLayout" Target="../slideLayouts/slideLayout436.xml"/><Relationship Id="rId8" Type="http://schemas.openxmlformats.org/officeDocument/2006/relationships/slideLayout" Target="../slideLayouts/slideLayout437.xml"/><Relationship Id="rId9" Type="http://schemas.openxmlformats.org/officeDocument/2006/relationships/slideLayout" Target="../slideLayouts/slideLayout438.xml"/><Relationship Id="rId10"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1.xml"/><Relationship Id="rId12" Type="http://schemas.openxmlformats.org/officeDocument/2006/relationships/theme" Target="../theme/theme41.xml"/><Relationship Id="rId13" Type="http://schemas.openxmlformats.org/officeDocument/2006/relationships/image" Target="../media/image3.jpeg"/><Relationship Id="rId1" Type="http://schemas.openxmlformats.org/officeDocument/2006/relationships/slideLayout" Target="../slideLayouts/slideLayout441.xml"/><Relationship Id="rId2" Type="http://schemas.openxmlformats.org/officeDocument/2006/relationships/slideLayout" Target="../slideLayouts/slideLayout442.xml"/><Relationship Id="rId3" Type="http://schemas.openxmlformats.org/officeDocument/2006/relationships/slideLayout" Target="../slideLayouts/slideLayout443.xml"/><Relationship Id="rId4" Type="http://schemas.openxmlformats.org/officeDocument/2006/relationships/slideLayout" Target="../slideLayouts/slideLayout444.xml"/><Relationship Id="rId5" Type="http://schemas.openxmlformats.org/officeDocument/2006/relationships/slideLayout" Target="../slideLayouts/slideLayout445.xml"/><Relationship Id="rId6" Type="http://schemas.openxmlformats.org/officeDocument/2006/relationships/slideLayout" Target="../slideLayouts/slideLayout446.xml"/><Relationship Id="rId7" Type="http://schemas.openxmlformats.org/officeDocument/2006/relationships/slideLayout" Target="../slideLayouts/slideLayout447.xml"/><Relationship Id="rId8" Type="http://schemas.openxmlformats.org/officeDocument/2006/relationships/slideLayout" Target="../slideLayouts/slideLayout448.xml"/><Relationship Id="rId9" Type="http://schemas.openxmlformats.org/officeDocument/2006/relationships/slideLayout" Target="../slideLayouts/slideLayout449.xml"/><Relationship Id="rId10" Type="http://schemas.openxmlformats.org/officeDocument/2006/relationships/slideLayout" Target="../slideLayouts/slideLayout450.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62.xml"/><Relationship Id="rId12" Type="http://schemas.openxmlformats.org/officeDocument/2006/relationships/theme" Target="../theme/theme42.xml"/><Relationship Id="rId13" Type="http://schemas.openxmlformats.org/officeDocument/2006/relationships/image" Target="../media/image3.jpeg"/><Relationship Id="rId1" Type="http://schemas.openxmlformats.org/officeDocument/2006/relationships/slideLayout" Target="../slideLayouts/slideLayout452.xml"/><Relationship Id="rId2" Type="http://schemas.openxmlformats.org/officeDocument/2006/relationships/slideLayout" Target="../slideLayouts/slideLayout453.xml"/><Relationship Id="rId3" Type="http://schemas.openxmlformats.org/officeDocument/2006/relationships/slideLayout" Target="../slideLayouts/slideLayout454.xml"/><Relationship Id="rId4" Type="http://schemas.openxmlformats.org/officeDocument/2006/relationships/slideLayout" Target="../slideLayouts/slideLayout455.xml"/><Relationship Id="rId5" Type="http://schemas.openxmlformats.org/officeDocument/2006/relationships/slideLayout" Target="../slideLayouts/slideLayout456.xml"/><Relationship Id="rId6" Type="http://schemas.openxmlformats.org/officeDocument/2006/relationships/slideLayout" Target="../slideLayouts/slideLayout457.xml"/><Relationship Id="rId7" Type="http://schemas.openxmlformats.org/officeDocument/2006/relationships/slideLayout" Target="../slideLayouts/slideLayout458.xml"/><Relationship Id="rId8" Type="http://schemas.openxmlformats.org/officeDocument/2006/relationships/slideLayout" Target="../slideLayouts/slideLayout459.xml"/><Relationship Id="rId9" Type="http://schemas.openxmlformats.org/officeDocument/2006/relationships/slideLayout" Target="../slideLayouts/slideLayout460.xml"/><Relationship Id="rId10"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theme" Target="../theme/theme43.xml"/><Relationship Id="rId13" Type="http://schemas.openxmlformats.org/officeDocument/2006/relationships/image" Target="../media/image3.jpeg"/><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84.xml"/><Relationship Id="rId12" Type="http://schemas.openxmlformats.org/officeDocument/2006/relationships/theme" Target="../theme/theme44.xml"/><Relationship Id="rId13" Type="http://schemas.openxmlformats.org/officeDocument/2006/relationships/image" Target="../media/image3.jpeg"/><Relationship Id="rId1" Type="http://schemas.openxmlformats.org/officeDocument/2006/relationships/slideLayout" Target="../slideLayouts/slideLayout474.xml"/><Relationship Id="rId2" Type="http://schemas.openxmlformats.org/officeDocument/2006/relationships/slideLayout" Target="../slideLayouts/slideLayout475.xml"/><Relationship Id="rId3" Type="http://schemas.openxmlformats.org/officeDocument/2006/relationships/slideLayout" Target="../slideLayouts/slideLayout476.xml"/><Relationship Id="rId4" Type="http://schemas.openxmlformats.org/officeDocument/2006/relationships/slideLayout" Target="../slideLayouts/slideLayout477.xml"/><Relationship Id="rId5" Type="http://schemas.openxmlformats.org/officeDocument/2006/relationships/slideLayout" Target="../slideLayouts/slideLayout478.xml"/><Relationship Id="rId6" Type="http://schemas.openxmlformats.org/officeDocument/2006/relationships/slideLayout" Target="../slideLayouts/slideLayout479.xml"/><Relationship Id="rId7" Type="http://schemas.openxmlformats.org/officeDocument/2006/relationships/slideLayout" Target="../slideLayouts/slideLayout480.xml"/><Relationship Id="rId8" Type="http://schemas.openxmlformats.org/officeDocument/2006/relationships/slideLayout" Target="../slideLayouts/slideLayout481.xml"/><Relationship Id="rId9" Type="http://schemas.openxmlformats.org/officeDocument/2006/relationships/slideLayout" Target="../slideLayouts/slideLayout482.xml"/><Relationship Id="rId10" Type="http://schemas.openxmlformats.org/officeDocument/2006/relationships/slideLayout" Target="../slideLayouts/slideLayout483.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5.xml"/><Relationship Id="rId12" Type="http://schemas.openxmlformats.org/officeDocument/2006/relationships/theme" Target="../theme/theme45.xml"/><Relationship Id="rId13" Type="http://schemas.openxmlformats.org/officeDocument/2006/relationships/image" Target="../media/image3.jpeg"/><Relationship Id="rId1" Type="http://schemas.openxmlformats.org/officeDocument/2006/relationships/slideLayout" Target="../slideLayouts/slideLayout485.xml"/><Relationship Id="rId2" Type="http://schemas.openxmlformats.org/officeDocument/2006/relationships/slideLayout" Target="../slideLayouts/slideLayout486.xml"/><Relationship Id="rId3" Type="http://schemas.openxmlformats.org/officeDocument/2006/relationships/slideLayout" Target="../slideLayouts/slideLayout487.xml"/><Relationship Id="rId4" Type="http://schemas.openxmlformats.org/officeDocument/2006/relationships/slideLayout" Target="../slideLayouts/slideLayout488.xml"/><Relationship Id="rId5" Type="http://schemas.openxmlformats.org/officeDocument/2006/relationships/slideLayout" Target="../slideLayouts/slideLayout489.xml"/><Relationship Id="rId6" Type="http://schemas.openxmlformats.org/officeDocument/2006/relationships/slideLayout" Target="../slideLayouts/slideLayout490.xml"/><Relationship Id="rId7" Type="http://schemas.openxmlformats.org/officeDocument/2006/relationships/slideLayout" Target="../slideLayouts/slideLayout491.xml"/><Relationship Id="rId8" Type="http://schemas.openxmlformats.org/officeDocument/2006/relationships/slideLayout" Target="../slideLayouts/slideLayout492.xml"/><Relationship Id="rId9" Type="http://schemas.openxmlformats.org/officeDocument/2006/relationships/slideLayout" Target="../slideLayouts/slideLayout493.xml"/><Relationship Id="rId10" Type="http://schemas.openxmlformats.org/officeDocument/2006/relationships/slideLayout" Target="../slideLayouts/slideLayout494.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6.xml"/><Relationship Id="rId12" Type="http://schemas.openxmlformats.org/officeDocument/2006/relationships/theme" Target="../theme/theme46.xml"/><Relationship Id="rId13" Type="http://schemas.openxmlformats.org/officeDocument/2006/relationships/image" Target="../media/image3.jpeg"/><Relationship Id="rId1" Type="http://schemas.openxmlformats.org/officeDocument/2006/relationships/slideLayout" Target="../slideLayouts/slideLayout496.xml"/><Relationship Id="rId2" Type="http://schemas.openxmlformats.org/officeDocument/2006/relationships/slideLayout" Target="../slideLayouts/slideLayout497.xml"/><Relationship Id="rId3" Type="http://schemas.openxmlformats.org/officeDocument/2006/relationships/slideLayout" Target="../slideLayouts/slideLayout498.xml"/><Relationship Id="rId4" Type="http://schemas.openxmlformats.org/officeDocument/2006/relationships/slideLayout" Target="../slideLayouts/slideLayout499.xml"/><Relationship Id="rId5" Type="http://schemas.openxmlformats.org/officeDocument/2006/relationships/slideLayout" Target="../slideLayouts/slideLayout500.xml"/><Relationship Id="rId6" Type="http://schemas.openxmlformats.org/officeDocument/2006/relationships/slideLayout" Target="../slideLayouts/slideLayout501.xml"/><Relationship Id="rId7" Type="http://schemas.openxmlformats.org/officeDocument/2006/relationships/slideLayout" Target="../slideLayouts/slideLayout502.xml"/><Relationship Id="rId8" Type="http://schemas.openxmlformats.org/officeDocument/2006/relationships/slideLayout" Target="../slideLayouts/slideLayout503.xml"/><Relationship Id="rId9" Type="http://schemas.openxmlformats.org/officeDocument/2006/relationships/slideLayout" Target="../slideLayouts/slideLayout504.xml"/><Relationship Id="rId10" Type="http://schemas.openxmlformats.org/officeDocument/2006/relationships/slideLayout" Target="../slideLayouts/slideLayout505.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7.xml"/><Relationship Id="rId12" Type="http://schemas.openxmlformats.org/officeDocument/2006/relationships/theme" Target="../theme/theme47.xml"/><Relationship Id="rId13" Type="http://schemas.openxmlformats.org/officeDocument/2006/relationships/image" Target="../media/image3.jpeg"/><Relationship Id="rId1" Type="http://schemas.openxmlformats.org/officeDocument/2006/relationships/slideLayout" Target="../slideLayouts/slideLayout507.xml"/><Relationship Id="rId2" Type="http://schemas.openxmlformats.org/officeDocument/2006/relationships/slideLayout" Target="../slideLayouts/slideLayout508.xml"/><Relationship Id="rId3" Type="http://schemas.openxmlformats.org/officeDocument/2006/relationships/slideLayout" Target="../slideLayouts/slideLayout509.xml"/><Relationship Id="rId4" Type="http://schemas.openxmlformats.org/officeDocument/2006/relationships/slideLayout" Target="../slideLayouts/slideLayout510.xml"/><Relationship Id="rId5" Type="http://schemas.openxmlformats.org/officeDocument/2006/relationships/slideLayout" Target="../slideLayouts/slideLayout511.xml"/><Relationship Id="rId6" Type="http://schemas.openxmlformats.org/officeDocument/2006/relationships/slideLayout" Target="../slideLayouts/slideLayout512.xml"/><Relationship Id="rId7" Type="http://schemas.openxmlformats.org/officeDocument/2006/relationships/slideLayout" Target="../slideLayouts/slideLayout513.xml"/><Relationship Id="rId8" Type="http://schemas.openxmlformats.org/officeDocument/2006/relationships/slideLayout" Target="../slideLayouts/slideLayout514.xml"/><Relationship Id="rId9" Type="http://schemas.openxmlformats.org/officeDocument/2006/relationships/slideLayout" Target="../slideLayouts/slideLayout515.xml"/><Relationship Id="rId10" Type="http://schemas.openxmlformats.org/officeDocument/2006/relationships/slideLayout" Target="../slideLayouts/slideLayout516.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8.xml"/><Relationship Id="rId12" Type="http://schemas.openxmlformats.org/officeDocument/2006/relationships/theme" Target="../theme/theme48.xml"/><Relationship Id="rId13" Type="http://schemas.openxmlformats.org/officeDocument/2006/relationships/image" Target="../media/image3.jpeg"/><Relationship Id="rId1" Type="http://schemas.openxmlformats.org/officeDocument/2006/relationships/slideLayout" Target="../slideLayouts/slideLayout518.xml"/><Relationship Id="rId2" Type="http://schemas.openxmlformats.org/officeDocument/2006/relationships/slideLayout" Target="../slideLayouts/slideLayout519.xml"/><Relationship Id="rId3" Type="http://schemas.openxmlformats.org/officeDocument/2006/relationships/slideLayout" Target="../slideLayouts/slideLayout520.xml"/><Relationship Id="rId4" Type="http://schemas.openxmlformats.org/officeDocument/2006/relationships/slideLayout" Target="../slideLayouts/slideLayout521.xml"/><Relationship Id="rId5" Type="http://schemas.openxmlformats.org/officeDocument/2006/relationships/slideLayout" Target="../slideLayouts/slideLayout522.xml"/><Relationship Id="rId6" Type="http://schemas.openxmlformats.org/officeDocument/2006/relationships/slideLayout" Target="../slideLayouts/slideLayout523.xml"/><Relationship Id="rId7" Type="http://schemas.openxmlformats.org/officeDocument/2006/relationships/slideLayout" Target="../slideLayouts/slideLayout524.xml"/><Relationship Id="rId8" Type="http://schemas.openxmlformats.org/officeDocument/2006/relationships/slideLayout" Target="../slideLayouts/slideLayout525.xml"/><Relationship Id="rId9" Type="http://schemas.openxmlformats.org/officeDocument/2006/relationships/slideLayout" Target="../slideLayouts/slideLayout526.xml"/><Relationship Id="rId10" Type="http://schemas.openxmlformats.org/officeDocument/2006/relationships/slideLayout" Target="../slideLayouts/slideLayout527.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9.xml"/><Relationship Id="rId12" Type="http://schemas.openxmlformats.org/officeDocument/2006/relationships/theme" Target="../theme/theme49.xml"/><Relationship Id="rId13" Type="http://schemas.openxmlformats.org/officeDocument/2006/relationships/image" Target="../media/image3.jpeg"/><Relationship Id="rId1" Type="http://schemas.openxmlformats.org/officeDocument/2006/relationships/slideLayout" Target="../slideLayouts/slideLayout529.xml"/><Relationship Id="rId2" Type="http://schemas.openxmlformats.org/officeDocument/2006/relationships/slideLayout" Target="../slideLayouts/slideLayout530.xml"/><Relationship Id="rId3" Type="http://schemas.openxmlformats.org/officeDocument/2006/relationships/slideLayout" Target="../slideLayouts/slideLayout531.xml"/><Relationship Id="rId4" Type="http://schemas.openxmlformats.org/officeDocument/2006/relationships/slideLayout" Target="../slideLayouts/slideLayout532.xml"/><Relationship Id="rId5" Type="http://schemas.openxmlformats.org/officeDocument/2006/relationships/slideLayout" Target="../slideLayouts/slideLayout533.xml"/><Relationship Id="rId6" Type="http://schemas.openxmlformats.org/officeDocument/2006/relationships/slideLayout" Target="../slideLayouts/slideLayout534.xml"/><Relationship Id="rId7" Type="http://schemas.openxmlformats.org/officeDocument/2006/relationships/slideLayout" Target="../slideLayouts/slideLayout535.xml"/><Relationship Id="rId8" Type="http://schemas.openxmlformats.org/officeDocument/2006/relationships/slideLayout" Target="../slideLayouts/slideLayout536.xml"/><Relationship Id="rId9" Type="http://schemas.openxmlformats.org/officeDocument/2006/relationships/slideLayout" Target="../slideLayouts/slideLayout537.xml"/><Relationship Id="rId10" Type="http://schemas.openxmlformats.org/officeDocument/2006/relationships/slideLayout" Target="../slideLayouts/slideLayout5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3.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50.xml"/><Relationship Id="rId12" Type="http://schemas.openxmlformats.org/officeDocument/2006/relationships/theme" Target="../theme/theme50.xml"/><Relationship Id="rId13" Type="http://schemas.openxmlformats.org/officeDocument/2006/relationships/image" Target="../media/image3.jpeg"/><Relationship Id="rId1" Type="http://schemas.openxmlformats.org/officeDocument/2006/relationships/slideLayout" Target="../slideLayouts/slideLayout540.xml"/><Relationship Id="rId2" Type="http://schemas.openxmlformats.org/officeDocument/2006/relationships/slideLayout" Target="../slideLayouts/slideLayout541.xml"/><Relationship Id="rId3" Type="http://schemas.openxmlformats.org/officeDocument/2006/relationships/slideLayout" Target="../slideLayouts/slideLayout542.xml"/><Relationship Id="rId4" Type="http://schemas.openxmlformats.org/officeDocument/2006/relationships/slideLayout" Target="../slideLayouts/slideLayout543.xml"/><Relationship Id="rId5" Type="http://schemas.openxmlformats.org/officeDocument/2006/relationships/slideLayout" Target="../slideLayouts/slideLayout544.xml"/><Relationship Id="rId6" Type="http://schemas.openxmlformats.org/officeDocument/2006/relationships/slideLayout" Target="../slideLayouts/slideLayout545.xml"/><Relationship Id="rId7" Type="http://schemas.openxmlformats.org/officeDocument/2006/relationships/slideLayout" Target="../slideLayouts/slideLayout546.xml"/><Relationship Id="rId8" Type="http://schemas.openxmlformats.org/officeDocument/2006/relationships/slideLayout" Target="../slideLayouts/slideLayout547.xml"/><Relationship Id="rId9" Type="http://schemas.openxmlformats.org/officeDocument/2006/relationships/slideLayout" Target="../slideLayouts/slideLayout548.xml"/><Relationship Id="rId10" Type="http://schemas.openxmlformats.org/officeDocument/2006/relationships/slideLayout" Target="../slideLayouts/slideLayout549.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61.xml"/><Relationship Id="rId12" Type="http://schemas.openxmlformats.org/officeDocument/2006/relationships/theme" Target="../theme/theme51.xml"/><Relationship Id="rId13" Type="http://schemas.openxmlformats.org/officeDocument/2006/relationships/image" Target="../media/image3.jpeg"/><Relationship Id="rId1" Type="http://schemas.openxmlformats.org/officeDocument/2006/relationships/slideLayout" Target="../slideLayouts/slideLayout551.xml"/><Relationship Id="rId2" Type="http://schemas.openxmlformats.org/officeDocument/2006/relationships/slideLayout" Target="../slideLayouts/slideLayout552.xml"/><Relationship Id="rId3" Type="http://schemas.openxmlformats.org/officeDocument/2006/relationships/slideLayout" Target="../slideLayouts/slideLayout553.xml"/><Relationship Id="rId4" Type="http://schemas.openxmlformats.org/officeDocument/2006/relationships/slideLayout" Target="../slideLayouts/slideLayout554.xml"/><Relationship Id="rId5" Type="http://schemas.openxmlformats.org/officeDocument/2006/relationships/slideLayout" Target="../slideLayouts/slideLayout555.xml"/><Relationship Id="rId6" Type="http://schemas.openxmlformats.org/officeDocument/2006/relationships/slideLayout" Target="../slideLayouts/slideLayout556.xml"/><Relationship Id="rId7" Type="http://schemas.openxmlformats.org/officeDocument/2006/relationships/slideLayout" Target="../slideLayouts/slideLayout557.xml"/><Relationship Id="rId8" Type="http://schemas.openxmlformats.org/officeDocument/2006/relationships/slideLayout" Target="../slideLayouts/slideLayout558.xml"/><Relationship Id="rId9" Type="http://schemas.openxmlformats.org/officeDocument/2006/relationships/slideLayout" Target="../slideLayouts/slideLayout559.xml"/><Relationship Id="rId10" Type="http://schemas.openxmlformats.org/officeDocument/2006/relationships/slideLayout" Target="../slideLayouts/slideLayout560.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72.xml"/><Relationship Id="rId12" Type="http://schemas.openxmlformats.org/officeDocument/2006/relationships/theme" Target="../theme/theme52.xml"/><Relationship Id="rId13" Type="http://schemas.openxmlformats.org/officeDocument/2006/relationships/image" Target="../media/image3.jpeg"/><Relationship Id="rId1" Type="http://schemas.openxmlformats.org/officeDocument/2006/relationships/slideLayout" Target="../slideLayouts/slideLayout562.xml"/><Relationship Id="rId2" Type="http://schemas.openxmlformats.org/officeDocument/2006/relationships/slideLayout" Target="../slideLayouts/slideLayout563.xml"/><Relationship Id="rId3" Type="http://schemas.openxmlformats.org/officeDocument/2006/relationships/slideLayout" Target="../slideLayouts/slideLayout564.xml"/><Relationship Id="rId4" Type="http://schemas.openxmlformats.org/officeDocument/2006/relationships/slideLayout" Target="../slideLayouts/slideLayout565.xml"/><Relationship Id="rId5" Type="http://schemas.openxmlformats.org/officeDocument/2006/relationships/slideLayout" Target="../slideLayouts/slideLayout566.xml"/><Relationship Id="rId6" Type="http://schemas.openxmlformats.org/officeDocument/2006/relationships/slideLayout" Target="../slideLayouts/slideLayout567.xml"/><Relationship Id="rId7" Type="http://schemas.openxmlformats.org/officeDocument/2006/relationships/slideLayout" Target="../slideLayouts/slideLayout568.xml"/><Relationship Id="rId8" Type="http://schemas.openxmlformats.org/officeDocument/2006/relationships/slideLayout" Target="../slideLayouts/slideLayout569.xml"/><Relationship Id="rId9" Type="http://schemas.openxmlformats.org/officeDocument/2006/relationships/slideLayout" Target="../slideLayouts/slideLayout570.xml"/><Relationship Id="rId10" Type="http://schemas.openxmlformats.org/officeDocument/2006/relationships/slideLayout" Target="../slideLayouts/slideLayout57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3.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3.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3.jpe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3.jpe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B0B4F8F3-EC3F-445B-9AB3-172286467F72}"/>
              </a:ext>
            </a:extLst>
          </p:cNvPr>
          <p:cNvPicPr>
            <a:picLocks noChangeAspect="1"/>
          </p:cNvPicPr>
          <p:nvPr/>
        </p:nvPicPr>
        <p:blipFill>
          <a:blip r:embed="rId13">
            <a:lum/>
            <a:alphaModFix/>
          </a:blip>
          <a:srcRect l="1386" t="11827" b="14212"/>
          <a:stretch>
            <a:fillRect/>
          </a:stretch>
        </p:blipFill>
        <p:spPr>
          <a:xfrm>
            <a:off x="720" y="720"/>
            <a:ext cx="10079640" cy="6299640"/>
          </a:xfrm>
          <a:prstGeom prst="rect">
            <a:avLst/>
          </a:prstGeom>
          <a:noFill/>
          <a:ln>
            <a:noFill/>
          </a:ln>
        </p:spPr>
      </p:pic>
      <p:sp>
        <p:nvSpPr>
          <p:cNvPr id="3" name="Title Placeholder 2">
            <a:extLst>
              <a:ext uri="{FF2B5EF4-FFF2-40B4-BE49-F238E27FC236}">
                <a16:creationId xmlns="" xmlns:a16="http://schemas.microsoft.com/office/drawing/2014/main" id="{F827C7FE-4EF9-40D1-A25F-A8E7E4C2DEEC}"/>
              </a:ext>
            </a:extLst>
          </p:cNvPr>
          <p:cNvSpPr txBox="1">
            <a:spLocks noGrp="1"/>
          </p:cNvSpPr>
          <p:nvPr>
            <p:ph type="title"/>
          </p:nvPr>
        </p:nvSpPr>
        <p:spPr>
          <a:xfrm>
            <a:off x="1224000" y="2698920"/>
            <a:ext cx="7488000" cy="973080"/>
          </a:xfrm>
          <a:prstGeom prst="rect">
            <a:avLst/>
          </a:prstGeom>
          <a:noFill/>
          <a:ln>
            <a:noFill/>
          </a:ln>
        </p:spPr>
        <p:txBody>
          <a:bodyPr lIns="0" tIns="0" rIns="0" bIns="0" anchor="t">
            <a:noAutofit/>
          </a:bodyPr>
          <a:lstStyle/>
          <a:p>
            <a:pPr lvl="0"/>
            <a:r>
              <a:rPr lang="et-EE"/>
              <a:t>Klõpsa tiitli tekstivormingu redigeerimiseks</a:t>
            </a:r>
          </a:p>
        </p:txBody>
      </p:sp>
      <p:sp>
        <p:nvSpPr>
          <p:cNvPr id="4" name="Text Placeholder 3">
            <a:extLst>
              <a:ext uri="{FF2B5EF4-FFF2-40B4-BE49-F238E27FC236}">
                <a16:creationId xmlns="" xmlns:a16="http://schemas.microsoft.com/office/drawing/2014/main" id="{35CA6063-4640-421C-96DC-6D06D1A1826F}"/>
              </a:ext>
            </a:extLst>
          </p:cNvPr>
          <p:cNvSpPr txBox="1">
            <a:spLocks noGrp="1"/>
          </p:cNvSpPr>
          <p:nvPr>
            <p:ph type="body" idx="1"/>
          </p:nvPr>
        </p:nvSpPr>
        <p:spPr>
          <a:xfrm>
            <a:off x="1224000" y="3816000"/>
            <a:ext cx="7560000" cy="1872000"/>
          </a:xfrm>
          <a:prstGeom prst="rect">
            <a:avLst/>
          </a:prstGeom>
          <a:noFill/>
          <a:ln>
            <a:noFill/>
          </a:ln>
        </p:spPr>
        <p:txBody>
          <a:bodyPr lIns="0" tIns="0" rIns="0" bIns="0">
            <a:noAutofit/>
          </a:bodyPr>
          <a:lstStyle/>
          <a:p>
            <a:pPr lvl="0"/>
            <a:r>
              <a:rPr lang="et-EE"/>
              <a:t>Klõpsa liigenduse tekstivormingu redigeerimiseks</a:t>
            </a:r>
          </a:p>
          <a:p>
            <a:pPr lvl="1"/>
            <a:r>
              <a:rPr lang="et-EE"/>
              <a:t>Teine liigendustase</a:t>
            </a:r>
          </a:p>
          <a:p>
            <a:pPr lvl="2"/>
            <a:r>
              <a:rPr lang="et-EE"/>
              <a:t>Kolmas liigendustase</a:t>
            </a:r>
          </a:p>
          <a:p>
            <a:pPr lvl="3"/>
            <a:r>
              <a:rPr lang="et-EE"/>
              <a:t>Neljas liigendustase</a:t>
            </a:r>
          </a:p>
          <a:p>
            <a:pPr lvl="4"/>
            <a:r>
              <a:rPr lang="et-EE"/>
              <a:t>Viies liigendustase</a:t>
            </a:r>
          </a:p>
          <a:p>
            <a:pPr lvl="5"/>
            <a:r>
              <a:rPr lang="et-EE"/>
              <a:t>Kuues liigendustase</a:t>
            </a:r>
          </a:p>
          <a:p>
            <a:pPr lvl="6"/>
            <a:r>
              <a:rPr lang="et-EE"/>
              <a:t>Seitsmes liigendustase</a:t>
            </a:r>
          </a:p>
        </p:txBody>
      </p:sp>
      <p:pic>
        <p:nvPicPr>
          <p:cNvPr id="5" name="Pilt 3">
            <a:extLst>
              <a:ext uri="{FF2B5EF4-FFF2-40B4-BE49-F238E27FC236}">
                <a16:creationId xmlns="" xmlns:a16="http://schemas.microsoft.com/office/drawing/2014/main" id="{DF228F47-7585-484A-8F7E-9FD8C239EF8C}"/>
              </a:ext>
            </a:extLst>
          </p:cNvPr>
          <p:cNvPicPr>
            <a:picLocks noChangeAspect="1"/>
          </p:cNvPicPr>
          <p:nvPr/>
        </p:nvPicPr>
        <p:blipFill>
          <a:blip r:embed="rId14">
            <a:lum/>
            <a:alphaModFix/>
          </a:blip>
          <a:srcRect/>
          <a:stretch>
            <a:fillRect/>
          </a:stretch>
        </p:blipFill>
        <p:spPr>
          <a:xfrm>
            <a:off x="1915560" y="1532160"/>
            <a:ext cx="3188880" cy="640440"/>
          </a:xfrm>
          <a:prstGeom prst="rect">
            <a:avLst/>
          </a:prstGeom>
          <a:noFill/>
          <a:ln>
            <a:noFill/>
          </a:ln>
        </p:spPr>
      </p:pic>
      <p:sp>
        <p:nvSpPr>
          <p:cNvPr id="6" name="TextBox 5">
            <a:extLst>
              <a:ext uri="{FF2B5EF4-FFF2-40B4-BE49-F238E27FC236}">
                <a16:creationId xmlns="" xmlns:a16="http://schemas.microsoft.com/office/drawing/2014/main" id="{BB464EE2-BAB0-400B-8061-557E498C6C6C}"/>
              </a:ext>
            </a:extLst>
          </p:cNvPr>
          <p:cNvSpPr txBox="1"/>
          <p:nvPr/>
        </p:nvSpPr>
        <p:spPr>
          <a:xfrm>
            <a:off x="1191240" y="5793480"/>
            <a:ext cx="7521480" cy="51587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Käesoleva dokumendi paljundamine, edasiandmine ja/või muutmine on sätestatud ühega järgnevatest litsentsidest kasutaja valikul:</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GNU Vaba Dokumentatsiooni Litsentsi versioon 1.2 või uuem</a:t>
            </a:r>
          </a:p>
          <a:p>
            <a:pPr marL="0" marR="0" lvl="0" indent="0" hangingPunct="0">
              <a:lnSpc>
                <a:spcPct val="100000"/>
              </a:lnSpc>
              <a:spcBef>
                <a:spcPts val="0"/>
              </a:spcBef>
              <a:spcAft>
                <a:spcPts val="0"/>
              </a:spcAft>
              <a:buNone/>
              <a:tabLst/>
            </a:pPr>
            <a:r>
              <a:rPr lang="et-EE" sz="1000" b="0" i="0" u="none" strike="noStrike" kern="1200" cap="none">
                <a:ln>
                  <a:noFill/>
                </a:ln>
                <a:solidFill>
                  <a:srgbClr val="FFFFFF"/>
                </a:solidFill>
                <a:latin typeface="Liberation Sans" pitchFamily="18"/>
                <a:ea typeface="Droid Sans Fallback" pitchFamily="2"/>
                <a:cs typeface="FreeSans" pitchFamily="2"/>
              </a:rPr>
              <a:t>* Creative Commonsi Autorile viitamine + Jagamine samadel tingimustel 4.0 litsents (CC BY-SA)</a:t>
            </a:r>
          </a:p>
        </p:txBody>
      </p:sp>
      <p:sp>
        <p:nvSpPr>
          <p:cNvPr id="7" name="Slide Number Placeholder 6">
            <a:extLst>
              <a:ext uri="{FF2B5EF4-FFF2-40B4-BE49-F238E27FC236}">
                <a16:creationId xmlns="" xmlns:a16="http://schemas.microsoft.com/office/drawing/2014/main" id="{B0871BAB-EA1B-4968-B414-87F004D90CCD}"/>
              </a:ext>
            </a:extLst>
          </p:cNvPr>
          <p:cNvSpPr txBox="1">
            <a:spLocks noGrp="1"/>
          </p:cNvSpPr>
          <p:nvPr>
            <p:ph type="sldNum" sz="quarter" idx="4"/>
          </p:nvPr>
        </p:nvSpPr>
        <p:spPr>
          <a:xfrm>
            <a:off x="8589600" y="6103799"/>
            <a:ext cx="1484279" cy="182160"/>
          </a:xfrm>
          <a:prstGeom prst="rect">
            <a:avLst/>
          </a:prstGeom>
          <a:noFill/>
          <a:ln>
            <a:noFill/>
          </a:ln>
        </p:spPr>
        <p:txBody>
          <a:bodyPr lIns="0" tIns="0" rIns="0" bIns="0" anchorCtr="0">
            <a:noAutofit/>
          </a:bodyPr>
          <a:lstStyle>
            <a:lvl1pPr lvl="0" algn="r" hangingPunct="0">
              <a:buNone/>
              <a:tabLst/>
              <a:defRPr lang="et-EE" sz="1400" kern="1200">
                <a:solidFill>
                  <a:srgbClr val="FFFFFF"/>
                </a:solidFill>
                <a:latin typeface="Liberation Serif" pitchFamily="18"/>
                <a:ea typeface="DejaVu Sans" pitchFamily="2"/>
                <a:cs typeface="DejaVu Sans" pitchFamily="2"/>
              </a:defRPr>
            </a:lvl1pPr>
          </a:lstStyle>
          <a:p>
            <a:pPr lvl="0"/>
            <a:fld id="{9C4C8AC4-6453-48AF-9D50-8703AF80DA9B}" type="slidenum">
              <a:t>‹#›</a:t>
            </a:fld>
            <a:r>
              <a:rPr lang="et-EE"/>
              <a:t>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lvl="0" algn="l" hangingPunct="0">
        <a:buNone/>
        <a:tabLst/>
        <a:defRPr lang="et-EE" sz="3000" b="1" i="0" u="none" strike="noStrike" kern="1200" cap="none">
          <a:ln>
            <a:noFill/>
          </a:ln>
          <a:solidFill>
            <a:srgbClr val="FFFFFF"/>
          </a:solidFill>
          <a:highlight>
            <a:scrgbClr r="0" g="0" b="0">
              <a:alpha val="0"/>
            </a:scrgbClr>
          </a:highlight>
          <a:latin typeface="Liberation Sans" pitchFamily="18"/>
          <a:ea typeface="WenQuanYi Micro Hei" pitchFamily="2"/>
          <a:cs typeface="Lohit Devanagari" pitchFamily="2"/>
        </a:defRPr>
      </a:lvl1pPr>
    </p:titleStyle>
    <p:bodyStyle>
      <a:lvl1pPr marL="0" marR="0" lvl="0" indent="0" hangingPunct="0">
        <a:spcBef>
          <a:spcPts val="1179"/>
        </a:spcBef>
        <a:spcAft>
          <a:spcPts val="0"/>
        </a:spcAft>
        <a:buClr>
          <a:srgbClr val="FFFFFF"/>
        </a:buClr>
        <a:buSzPct val="45000"/>
        <a:buFont typeface="StarSymbol"/>
        <a:buChar char="●"/>
        <a:tabLst/>
        <a:defRPr lang="et-EE" sz="1600" b="0" i="0" u="none" strike="noStrike" kern="1200" cap="none">
          <a:ln>
            <a:noFill/>
          </a:ln>
          <a:solidFill>
            <a:srgbClr val="FFFFFF"/>
          </a:solidFill>
          <a:highlight>
            <a:scrgbClr r="0" g="0" b="0">
              <a:alpha val="0"/>
            </a:scrgbClr>
          </a:highlight>
          <a:latin typeface="Liberation Sans" pitchFamily="18"/>
          <a:ea typeface="WenQuanYi Micro Hei" pitchFamily="2"/>
          <a:cs typeface="Lohit Devanagari" pitchFamily="2"/>
        </a:defRPr>
      </a:lvl1pPr>
      <a:lvl2pPr marL="0" marR="0" lvl="1" indent="0" hangingPunct="0">
        <a:spcBef>
          <a:spcPts val="1179"/>
        </a:spcBef>
        <a:spcAft>
          <a:spcPts val="0"/>
        </a:spcAft>
        <a:buClr>
          <a:srgbClr val="FFFFFF"/>
        </a:buClr>
        <a:buSzPct val="75000"/>
        <a:buFont typeface="StarSymbol"/>
        <a:buChar char="–"/>
        <a:tabLst/>
        <a:defRPr lang="et-EE" sz="1600" b="0" i="0" u="none" strike="noStrike" kern="1200" cap="none">
          <a:ln>
            <a:noFill/>
          </a:ln>
          <a:solidFill>
            <a:srgbClr val="FFFFFF"/>
          </a:solidFill>
          <a:highlight>
            <a:scrgbClr r="0" g="0" b="0">
              <a:alpha val="0"/>
            </a:scrgbClr>
          </a:highlight>
          <a:latin typeface="Liberation Sans" pitchFamily="18"/>
          <a:ea typeface="WenQuanYi Micro Hei" pitchFamily="2"/>
          <a:cs typeface="Lohit Devanagari" pitchFamily="2"/>
        </a:defRPr>
      </a:lvl2pPr>
      <a:lvl3pPr marL="0" marR="0" lvl="2" indent="0" hangingPunct="0">
        <a:spcBef>
          <a:spcPts val="1179"/>
        </a:spcBef>
        <a:spcAft>
          <a:spcPts val="0"/>
        </a:spcAft>
        <a:buClr>
          <a:srgbClr val="FFFFFF"/>
        </a:buClr>
        <a:buSzPct val="45000"/>
        <a:buFont typeface="StarSymbol"/>
        <a:buChar char="●"/>
        <a:tabLst/>
        <a:defRPr lang="et-EE" sz="1600" b="0" i="0" u="none" strike="noStrike" kern="1200" cap="none">
          <a:ln>
            <a:noFill/>
          </a:ln>
          <a:solidFill>
            <a:srgbClr val="FFFFFF"/>
          </a:solidFill>
          <a:highlight>
            <a:scrgbClr r="0" g="0" b="0">
              <a:alpha val="0"/>
            </a:scrgbClr>
          </a:highlight>
          <a:latin typeface="Liberation Sans" pitchFamily="18"/>
          <a:ea typeface="WenQuanYi Micro Hei" pitchFamily="2"/>
          <a:cs typeface="Lohit Devanagari" pitchFamily="2"/>
        </a:defRPr>
      </a:lvl3pPr>
      <a:lvl4pPr marL="0" marR="0" lvl="3" indent="0" hangingPunct="0">
        <a:spcBef>
          <a:spcPts val="1179"/>
        </a:spcBef>
        <a:spcAft>
          <a:spcPts val="0"/>
        </a:spcAft>
        <a:buClr>
          <a:srgbClr val="FFFFFF"/>
        </a:buClr>
        <a:buSzPct val="75000"/>
        <a:buFont typeface="StarSymbol"/>
        <a:buChar char="–"/>
        <a:tabLst/>
        <a:defRPr lang="et-EE" sz="1600" b="0" i="0" u="none" strike="noStrike" kern="1200" cap="none">
          <a:ln>
            <a:noFill/>
          </a:ln>
          <a:solidFill>
            <a:srgbClr val="FFFFFF"/>
          </a:solidFill>
          <a:highlight>
            <a:scrgbClr r="0" g="0" b="0">
              <a:alpha val="0"/>
            </a:scrgbClr>
          </a:highlight>
          <a:latin typeface="Liberation Sans" pitchFamily="18"/>
          <a:ea typeface="WenQuanYi Micro Hei" pitchFamily="2"/>
          <a:cs typeface="Lohit Devanagari" pitchFamily="2"/>
        </a:defRPr>
      </a:lvl4pPr>
      <a:lvl5pPr marL="0" marR="0" lvl="4" indent="0" hangingPunct="0">
        <a:spcBef>
          <a:spcPts val="1179"/>
        </a:spcBef>
        <a:spcAft>
          <a:spcPts val="0"/>
        </a:spcAft>
        <a:buClr>
          <a:srgbClr val="FFFFFF"/>
        </a:buClr>
        <a:buSzPct val="45000"/>
        <a:buFont typeface="StarSymbol"/>
        <a:buChar char="●"/>
        <a:tabLst/>
        <a:defRPr lang="et-EE" sz="1600" b="0" i="0" u="none" strike="noStrike" kern="1200" cap="none">
          <a:ln>
            <a:noFill/>
          </a:ln>
          <a:solidFill>
            <a:srgbClr val="FFFFFF"/>
          </a:solidFill>
          <a:highlight>
            <a:scrgbClr r="0" g="0" b="0">
              <a:alpha val="0"/>
            </a:scrgbClr>
          </a:highlight>
          <a:latin typeface="Liberation Sans" pitchFamily="18"/>
          <a:ea typeface="WenQuanYi Micro Hei" pitchFamily="2"/>
          <a:cs typeface="Lohit Devanagari" pitchFamily="2"/>
        </a:defRPr>
      </a:lvl5pPr>
      <a:lvl6pPr marL="0" marR="0" lvl="5" indent="0" hangingPunct="0">
        <a:spcBef>
          <a:spcPts val="1179"/>
        </a:spcBef>
        <a:spcAft>
          <a:spcPts val="0"/>
        </a:spcAft>
        <a:buClr>
          <a:srgbClr val="FFFFFF"/>
        </a:buClr>
        <a:buSzPct val="45000"/>
        <a:buFont typeface="StarSymbol"/>
        <a:buChar char="●"/>
        <a:tabLst/>
        <a:defRPr lang="et-EE" sz="1600" b="0" i="0" u="none" strike="noStrike" kern="1200" cap="none">
          <a:ln>
            <a:noFill/>
          </a:ln>
          <a:solidFill>
            <a:srgbClr val="FFFFFF"/>
          </a:solidFill>
          <a:highlight>
            <a:scrgbClr r="0" g="0" b="0">
              <a:alpha val="0"/>
            </a:scrgbClr>
          </a:highlight>
          <a:latin typeface="Liberation Sans" pitchFamily="18"/>
          <a:ea typeface="WenQuanYi Micro Hei" pitchFamily="2"/>
          <a:cs typeface="Lohit Devanagari" pitchFamily="2"/>
        </a:defRPr>
      </a:lvl6pPr>
      <a:lvl7pPr marL="0" marR="0" lvl="6" indent="0" hangingPunct="0">
        <a:spcBef>
          <a:spcPts val="1179"/>
        </a:spcBef>
        <a:spcAft>
          <a:spcPts val="0"/>
        </a:spcAft>
        <a:buClr>
          <a:srgbClr val="FFFFFF"/>
        </a:buClr>
        <a:buSzPct val="45000"/>
        <a:buFont typeface="StarSymbol"/>
        <a:buChar char="●"/>
        <a:tabLst/>
        <a:defRPr lang="et-EE" sz="1600" b="0" i="0" u="none" strike="noStrike" kern="1200" cap="none">
          <a:ln>
            <a:noFill/>
          </a:ln>
          <a:solidFill>
            <a:srgbClr val="FFFFFF"/>
          </a:solidFill>
          <a:highlight>
            <a:scrgbClr r="0" g="0" b="0">
              <a:alpha val="0"/>
            </a:scrgbClr>
          </a:highlight>
          <a:latin typeface="Liberation Sans" pitchFamily="18"/>
          <a:ea typeface="WenQuanYi Micro Hei" pitchFamily="2"/>
          <a:cs typeface="Lohit Devanagari" pitchFamily="2"/>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0575D7E9-F34B-4145-B4B8-9E578EFC6EC0}"/>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BD146196-3FDB-4AB7-8FA5-FE124D19AA29}"/>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A3258A07-4736-4404-91D5-E5501C53C262}"/>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8A282FF5-57DB-4B97-9A6F-6C403092C8AD}"/>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1D8EF19A-AC3C-4F0B-9519-2809A844C328}" type="slidenum">
              <a:t>‹#›</a:t>
            </a:fld>
            <a:r>
              <a:rPr lang="et-EE"/>
              <a:t> /</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12D625F6-A147-4E56-8AAA-83C9B09DE22A}"/>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93B65213-E90E-4D6E-94DB-8DED644378E1}"/>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4C5E7431-5720-412E-BCCA-60AF0CDCB9EF}"/>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9082C543-2C2F-42E0-85EA-B10B5B4DD8B9}"/>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EE9E20B9-13B5-4A8B-AAF3-7ADE3E87C487}" type="slidenum">
              <a:t>‹#›</a:t>
            </a:fld>
            <a:r>
              <a:rPr lang="et-EE"/>
              <a:t> /</a:t>
            </a: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17C3BE0D-BBF8-47F9-AD1F-1C431F0D04FB}"/>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39D18D3D-3E83-4B84-B76C-B184EB623D4E}"/>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7883AC25-E414-44BE-A5D5-2A3420F67684}"/>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9CF09A78-77DC-455D-B7D1-7B458CEECA68}"/>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776708C0-18E8-4749-AF73-F2D4FED8450F}" type="slidenum">
              <a:t>‹#›</a:t>
            </a:fld>
            <a:r>
              <a:rPr lang="et-EE"/>
              <a:t> /</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B53A8749-C96A-44D3-AEEA-A76DF495DC74}"/>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61AF331A-5DC8-4A50-A59F-34E08951BB7F}"/>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D1FAE10D-952F-4511-8E3A-7B27D4FCA4AB}"/>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3EC1D528-84AB-450D-8A57-BD7FDC57E9FB}"/>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DC86790A-CECC-4A07-9AE3-71B8B5B99D9F}" type="slidenum">
              <a:t>‹#›</a:t>
            </a:fld>
            <a:r>
              <a:rPr lang="et-EE"/>
              <a:t> /</a:t>
            </a: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D3C499D5-AA24-46CA-A62D-2C626AC43568}"/>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C19171B5-D438-42F5-A61F-FD2A5C7541A6}"/>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0DED14AC-3F25-4D51-ADB6-CE4F3FFA9896}"/>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C3B6F8C4-5974-48F1-92E0-336FD01D2D04}"/>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8D259E15-2085-4836-8947-66C657978689}" type="slidenum">
              <a:t>‹#›</a:t>
            </a:fld>
            <a:r>
              <a:rPr lang="et-EE"/>
              <a:t> /</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EF87937C-A422-46A8-AE71-DD05950B1B79}"/>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B241DFE6-7213-4439-9FF5-94260A91B9D1}"/>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0D8BB310-A73F-4732-917F-9704A51FCC28}"/>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18202BBC-9196-4117-98FD-53D11A9B4069}"/>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7486D98E-9FB8-4431-BC5A-FAED5485EBC1}" type="slidenum">
              <a:t>‹#›</a:t>
            </a:fld>
            <a:r>
              <a:rPr lang="et-EE"/>
              <a:t> /</a:t>
            </a: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AC039081-795F-4E24-8CA4-D67E717AA5BE}"/>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D954A148-EF77-4CBB-9E6E-FCCBA581C680}"/>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E7B5EC09-00D1-4AAF-862A-FF330BCD5421}"/>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5225CDD5-6942-42CA-9951-DBF85B0202B5}"/>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CDD7E255-E02A-4211-9CC3-FA1F9DAB350D}" type="slidenum">
              <a:t>‹#›</a:t>
            </a:fld>
            <a:r>
              <a:rPr lang="et-EE"/>
              <a:t> /</a:t>
            </a: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3423D967-1A2A-4AB3-9AC0-E973ACABCE9B}"/>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F8A5BCBD-A6FF-466A-B60F-56373E0CC34C}"/>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9CF7AF1A-A69F-44D5-A619-2EDF5CC8515D}"/>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9A53EF07-550D-47DF-8EE4-35AD03646DB9}"/>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0CEF7E4A-42EA-48CC-9032-640B2510BACF}" type="slidenum">
              <a:t>‹#›</a:t>
            </a:fld>
            <a:r>
              <a:rPr lang="et-EE"/>
              <a:t> /</a:t>
            </a:r>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31398A21-AD37-4AAE-A3D6-116BAEB02DCB}"/>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24044522-042B-4336-B9B1-2C1A4BA2FBF1}"/>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BD85BA96-D181-4B74-BB2C-12E2239B94F0}"/>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04A2BC99-74A2-4601-81BF-8AB80B7EBA8D}"/>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727D4DC7-CEA5-4DB2-BA23-1EA97E5CCF53}" type="slidenum">
              <a:t>‹#›</a:t>
            </a:fld>
            <a:r>
              <a:rPr lang="et-EE"/>
              <a:t> /</a:t>
            </a: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D56D985D-C2DD-41C8-AFF3-78BE7D9EC7AD}"/>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7DD09B81-64ED-4E32-94B1-8BD595EB4A77}"/>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173CC157-AAE8-4DCE-89E6-534B787AA0A7}"/>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936FA27D-F3C4-479E-8C19-6D04841A2289}"/>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DB189DB0-A5A2-4DFB-955A-6C432ED6E805}" type="slidenum">
              <a:t>‹#›</a:t>
            </a:fld>
            <a:r>
              <a:rPr lang="et-EE"/>
              <a:t> /</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C9D46D31-8327-45BC-88C4-A1A6D86C41E3}"/>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AC76C40D-6F32-4F5B-B5C3-9A7B3362A1FB}"/>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7A1427A2-D1DD-40A0-836F-20533C4BC7B6}"/>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D3886849-558B-4A2E-82E4-79C9FA5E697E}"/>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4C9F17F8-295E-4E6A-883E-BB4D9A9078A0}" type="slidenum">
              <a:t>‹#›</a:t>
            </a:fld>
            <a:r>
              <a:rPr lang="et-EE"/>
              <a:t> /</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9C5D8727-D083-4D66-9063-6F190AC801ED}"/>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9ED8A6CA-55BD-4396-819E-01EC5C874A42}"/>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2044AB13-F530-4D38-82EF-5D269E28A1C5}"/>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7C0A8A46-3DBB-45B0-B990-F9220074AB11}"/>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AEC5DD42-34CD-405F-8896-869A92C95E49}" type="slidenum">
              <a:t>‹#›</a:t>
            </a:fld>
            <a:r>
              <a:rPr lang="et-EE"/>
              <a:t> /</a:t>
            </a:r>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BE211777-2694-4ED4-980F-C04F47631A5E}"/>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3A5ECB73-824B-44B0-9E9A-B611FB5F3105}"/>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04E5286F-D88A-4AF6-87FF-D6718B163DF7}"/>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101C8183-8792-4EA7-BEC4-14CC42727002}"/>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45E12455-8B36-4842-87C0-F53EB0AC4A4F}" type="slidenum">
              <a:t>‹#›</a:t>
            </a:fld>
            <a:r>
              <a:rPr lang="et-EE"/>
              <a:t> /</a:t>
            </a:r>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1E4A2493-9B0E-4B2C-BB21-14738FCA3EBA}"/>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D2104EF0-BBF5-4E87-98B1-B3DFADDCA75B}"/>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F2172240-EA6A-4448-89AD-A4C88DEC0FFA}"/>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6BEF55F0-BB47-4F92-BC32-4FA3CF36F730}"/>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BB06D93F-FF47-46B3-9403-7F4D366F8334}" type="slidenum">
              <a:t>‹#›</a:t>
            </a:fld>
            <a:r>
              <a:rPr lang="et-EE"/>
              <a:t> /</a:t>
            </a:r>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B1FA8AD3-8698-431C-9413-845F2E3B5D1E}"/>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0A76B4B1-1152-421C-9B58-82E6173F0B78}"/>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F8D8F03B-A0F0-44C9-8B3C-A36E6AEDCE3E}"/>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05EE268A-19CC-44CB-B9CD-CE249EB7D170}"/>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92CFE582-83C7-4820-98FF-EA2E294FCCCF}" type="slidenum">
              <a:t>‹#›</a:t>
            </a:fld>
            <a:r>
              <a:rPr lang="et-EE"/>
              <a:t> /</a:t>
            </a:r>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E3095B6B-D6F4-4E6E-90DA-DAD11C936FE2}"/>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4F352807-E4E4-4E51-B1E5-081A2BA8BCC4}"/>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89C5DDB0-060F-4A9F-9B7D-43B889138E24}"/>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0A7105BF-85B5-41D7-9C45-62E8548A9D90}"/>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F1D2DE62-882D-4582-A24D-3DC882424735}" type="slidenum">
              <a:t>‹#›</a:t>
            </a:fld>
            <a:r>
              <a:rPr lang="et-EE"/>
              <a:t> /</a:t>
            </a:r>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E05C8070-C5D6-4BE1-9FF4-892DB986265B}"/>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9FAA09EF-9A61-4129-A194-740F1610D2EC}"/>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8D19F9A1-B9FB-49DD-ABF1-3DAA7B76D15B}"/>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C508A384-0C56-429C-86FE-8E1D9B2B4675}"/>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006F06C0-6BCE-4B45-B150-61FE369457A8}" type="slidenum">
              <a:t>‹#›</a:t>
            </a:fld>
            <a:r>
              <a:rPr lang="et-EE"/>
              <a:t> /</a:t>
            </a:r>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585952B0-D9EE-49D5-A932-6FC994175F64}"/>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4E011A02-5E6F-457C-842B-35D413982900}"/>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0DEDFD76-22BD-4EA2-90A8-0DC1EA5809E0}"/>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D0B3DC8C-D041-4227-998C-ADA8F4D10B8D}"/>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E39BC45F-9752-43B2-8B0B-2A6AC4E9937E}" type="slidenum">
              <a:t>‹#›</a:t>
            </a:fld>
            <a:r>
              <a:rPr lang="et-EE"/>
              <a:t> /</a:t>
            </a:r>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F2BF6EB5-A491-4473-9031-6EEE76E2A344}"/>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16EF47F1-40BA-4C6C-9910-B51BB4F0D9CB}"/>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1667AA6F-27AF-488B-82E8-E23982C33925}"/>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837BBDEF-89B0-4249-A811-E5352DD89F65}"/>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CF07C582-D889-486D-8796-2C0A5B1D47DC}" type="slidenum">
              <a:t>‹#›</a:t>
            </a:fld>
            <a:r>
              <a:rPr lang="et-EE"/>
              <a:t> /</a:t>
            </a: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A90150F0-2A0C-4E59-8402-481FE2E0B7EB}"/>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D93A1722-2DE4-41A3-A9AC-D9D4C87CD8C0}"/>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3B6DCF72-0FAB-482F-AAAC-0EDCF5414D85}"/>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52A00977-58B9-4D2B-A58F-43728002F16A}"/>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27BF2A8E-2266-4232-92AD-C2A572F670FE}" type="slidenum">
              <a:t>‹#›</a:t>
            </a:fld>
            <a:r>
              <a:rPr lang="et-EE"/>
              <a:t> /</a:t>
            </a:r>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1A15F3FE-CFC0-48A8-95CE-F97CEB52ED6D}"/>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87CDFB5F-4717-4EFA-A2AB-0BED2C20274C}"/>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629A8C0A-70BA-421B-9CCD-958D406914C5}"/>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B6E06686-BB92-4BB4-B050-F5CC493EBCBC}"/>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FD5B370A-5939-4EB7-9C9F-D1CE74B67DFB}" type="slidenum">
              <a:t>‹#›</a:t>
            </a:fld>
            <a:r>
              <a:rPr lang="et-EE"/>
              <a:t> /</a:t>
            </a:r>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0B653D29-B38D-42A6-9BBD-27F7C2421D1E}"/>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231D461C-0095-44E9-A240-6EA04B90E879}"/>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315DC39B-E224-4B32-AAE1-08491EFCA560}"/>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5459D4AA-7B79-448E-B3E6-5D79BCFE8F50}"/>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83663A93-0AF6-40F8-B7DE-D06A98F83FA4}" type="slidenum">
              <a:t>‹#›</a:t>
            </a:fld>
            <a:r>
              <a:rPr lang="et-EE"/>
              <a:t> /</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96163D6E-92C9-4E8C-996C-59C704045587}"/>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59560E94-680E-4EF6-82E1-6530E24A2D3E}"/>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0D33CFAB-8648-4D18-A31A-F577E5D7887A}"/>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5AB9B3BA-31FF-461E-8A94-F03A447413BB}"/>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4BB53B62-9C80-4952-A182-B99820CAC063}" type="slidenum">
              <a:t>‹#›</a:t>
            </a:fld>
            <a:r>
              <a:rPr lang="et-EE"/>
              <a:t> /</a:t>
            </a: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F2A57614-4F1A-49F3-8A3A-5D93F9485092}"/>
              </a:ext>
            </a:extLst>
          </p:cNvPr>
          <p:cNvPicPr>
            <a:picLocks noChangeAspect="1"/>
          </p:cNvPicPr>
          <p:nvPr/>
        </p:nvPicPr>
        <p:blipFill>
          <a:blip r:embed="rId13">
            <a:lum/>
            <a:alphaModFix/>
          </a:blip>
          <a:srcRect l="1386" t="11827" b="14212"/>
          <a:stretch>
            <a:fillRect/>
          </a:stretch>
        </p:blipFill>
        <p:spPr>
          <a:xfrm>
            <a:off x="360" y="360"/>
            <a:ext cx="10079640" cy="6299640"/>
          </a:xfrm>
          <a:prstGeom prst="rect">
            <a:avLst/>
          </a:prstGeom>
          <a:noFill/>
          <a:ln>
            <a:noFill/>
          </a:ln>
        </p:spPr>
      </p:pic>
      <p:sp>
        <p:nvSpPr>
          <p:cNvPr id="3" name="Title Placeholder 2">
            <a:extLst>
              <a:ext uri="{FF2B5EF4-FFF2-40B4-BE49-F238E27FC236}">
                <a16:creationId xmlns="" xmlns:a16="http://schemas.microsoft.com/office/drawing/2014/main" id="{4976DB64-4713-456C-9B73-D7591866E842}"/>
              </a:ext>
            </a:extLst>
          </p:cNvPr>
          <p:cNvSpPr txBox="1">
            <a:spLocks noGrp="1"/>
          </p:cNvSpPr>
          <p:nvPr>
            <p:ph type="title"/>
          </p:nvPr>
        </p:nvSpPr>
        <p:spPr>
          <a:xfrm>
            <a:off x="1224000" y="251280"/>
            <a:ext cx="5903999" cy="1051560"/>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3025FF62-531B-47AC-99FA-7B5F070192B1}"/>
              </a:ext>
            </a:extLst>
          </p:cNvPr>
          <p:cNvSpPr txBox="1">
            <a:spLocks noGrp="1"/>
          </p:cNvSpPr>
          <p:nvPr>
            <p:ph type="body" idx="1"/>
          </p:nvPr>
        </p:nvSpPr>
        <p:spPr>
          <a:xfrm>
            <a:off x="1224000" y="2736000"/>
            <a:ext cx="7488000" cy="2391839"/>
          </a:xfrm>
          <a:prstGeom prst="rect">
            <a:avLst/>
          </a:prstGeom>
          <a:noFill/>
          <a:ln>
            <a:noFill/>
          </a:ln>
        </p:spPr>
        <p:txBody>
          <a:bodyPr lIns="0" tIns="0" rIns="0" bIns="0">
            <a:noAutofit/>
          </a:bodyPr>
          <a:lstStyle/>
          <a:p>
            <a:pPr lvl="0"/>
            <a:r>
              <a:rPr lang="et-EE"/>
              <a:t>Klõpsa liigenduse tekstivormingu redigeerimiseks</a:t>
            </a:r>
          </a:p>
          <a:p>
            <a:pPr lvl="1"/>
            <a:r>
              <a:rPr lang="et-EE"/>
              <a:t>Teine liigendustase</a:t>
            </a:r>
          </a:p>
          <a:p>
            <a:pPr lvl="2"/>
            <a:r>
              <a:rPr lang="et-EE"/>
              <a:t>Kolmas liigendustase</a:t>
            </a:r>
          </a:p>
          <a:p>
            <a:pPr lvl="3"/>
            <a:r>
              <a:rPr lang="et-EE"/>
              <a:t>Neljas liigendustase</a:t>
            </a:r>
          </a:p>
          <a:p>
            <a:pPr lvl="4"/>
            <a:r>
              <a:rPr lang="et-EE"/>
              <a:t>Viies liigendustase</a:t>
            </a:r>
          </a:p>
          <a:p>
            <a:pPr lvl="5"/>
            <a:r>
              <a:rPr lang="et-EE"/>
              <a:t>Kuues liigendustase</a:t>
            </a:r>
          </a:p>
          <a:p>
            <a:pPr lvl="6"/>
            <a:r>
              <a:rPr lang="et-EE"/>
              <a:t>Seitsmes liigendustase</a:t>
            </a:r>
          </a:p>
        </p:txBody>
      </p:sp>
      <p:pic>
        <p:nvPicPr>
          <p:cNvPr id="5" name="Pilt 3">
            <a:extLst>
              <a:ext uri="{FF2B5EF4-FFF2-40B4-BE49-F238E27FC236}">
                <a16:creationId xmlns="" xmlns:a16="http://schemas.microsoft.com/office/drawing/2014/main" id="{C963BE1E-DFEF-4F40-B006-334655DF097E}"/>
              </a:ext>
            </a:extLst>
          </p:cNvPr>
          <p:cNvPicPr>
            <a:picLocks noChangeAspect="1"/>
          </p:cNvPicPr>
          <p:nvPr/>
        </p:nvPicPr>
        <p:blipFill>
          <a:blip r:embed="rId14">
            <a:lum/>
            <a:alphaModFix/>
          </a:blip>
          <a:srcRect/>
          <a:stretch>
            <a:fillRect/>
          </a:stretch>
        </p:blipFill>
        <p:spPr>
          <a:xfrm>
            <a:off x="1915560" y="1532160"/>
            <a:ext cx="3188880" cy="640440"/>
          </a:xfrm>
          <a:prstGeom prst="rect">
            <a:avLst/>
          </a:prstGeom>
          <a:noFill/>
          <a:ln>
            <a:noFill/>
          </a:ln>
        </p:spPr>
      </p:pic>
      <p:pic>
        <p:nvPicPr>
          <p:cNvPr id="6" name="Picture 5">
            <a:extLst>
              <a:ext uri="{FF2B5EF4-FFF2-40B4-BE49-F238E27FC236}">
                <a16:creationId xmlns="" xmlns:a16="http://schemas.microsoft.com/office/drawing/2014/main" id="{81005635-6D52-4C97-9027-14BAB796CF47}"/>
              </a:ext>
            </a:extLst>
          </p:cNvPr>
          <p:cNvPicPr>
            <a:picLocks noChangeAspect="1"/>
          </p:cNvPicPr>
          <p:nvPr/>
        </p:nvPicPr>
        <p:blipFill>
          <a:blip r:embed="rId15">
            <a:lum/>
            <a:alphaModFix/>
          </a:blip>
          <a:srcRect/>
          <a:stretch>
            <a:fillRect/>
          </a:stretch>
        </p:blipFill>
        <p:spPr>
          <a:xfrm>
            <a:off x="7252560" y="1057680"/>
            <a:ext cx="1259639" cy="1399680"/>
          </a:xfrm>
          <a:prstGeom prst="rect">
            <a:avLst/>
          </a:prstGeom>
          <a:noFill/>
          <a:ln>
            <a:noFill/>
          </a:ln>
        </p:spPr>
      </p:pic>
      <p:sp>
        <p:nvSpPr>
          <p:cNvPr id="7" name="Slide Number Placeholder 6">
            <a:extLst>
              <a:ext uri="{FF2B5EF4-FFF2-40B4-BE49-F238E27FC236}">
                <a16:creationId xmlns="" xmlns:a16="http://schemas.microsoft.com/office/drawing/2014/main" id="{C7BEFA5E-4A63-4BA0-A771-030BC85AECFC}"/>
              </a:ext>
            </a:extLst>
          </p:cNvPr>
          <p:cNvSpPr txBox="1">
            <a:spLocks noGrp="1"/>
          </p:cNvSpPr>
          <p:nvPr>
            <p:ph type="sldNum" sz="quarter" idx="4"/>
          </p:nvPr>
        </p:nvSpPr>
        <p:spPr>
          <a:xfrm>
            <a:off x="8589600" y="6109200"/>
            <a:ext cx="1484279" cy="180000"/>
          </a:xfrm>
          <a:prstGeom prst="rect">
            <a:avLst/>
          </a:prstGeom>
          <a:noFill/>
          <a:ln>
            <a:noFill/>
          </a:ln>
        </p:spPr>
        <p:txBody>
          <a:bodyPr lIns="0" tIns="0" rIns="0" bIns="0" anchorCtr="0">
            <a:noAutofit/>
          </a:bodyPr>
          <a:lstStyle>
            <a:lvl1pPr lvl="0" algn="r" hangingPunct="0">
              <a:buNone/>
              <a:tabLst/>
              <a:defRPr lang="et-EE" sz="1400" kern="1200">
                <a:solidFill>
                  <a:srgbClr val="FFFFFF"/>
                </a:solidFill>
                <a:latin typeface="Liberation Serif" pitchFamily="18"/>
                <a:ea typeface="DejaVu Sans" pitchFamily="2"/>
                <a:cs typeface="DejaVu Sans" pitchFamily="2"/>
              </a:defRPr>
            </a:lvl1pPr>
          </a:lstStyle>
          <a:p>
            <a:pPr lvl="0"/>
            <a:fld id="{CB3DFDC5-C076-4D1F-95ED-F41CB7828010}" type="slidenum">
              <a:t>‹#›</a:t>
            </a:fld>
            <a:r>
              <a:rPr lang="et-EE"/>
              <a:t> /</a:t>
            </a: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hangingPunct="0">
        <a:tabLst/>
        <a:defRPr lang="et-EE" sz="3200" b="1" i="0" u="none" strike="noStrike" kern="1200" cap="none">
          <a:ln>
            <a:noFill/>
          </a:ln>
          <a:highlight>
            <a:scrgbClr r="0" g="0" b="0">
              <a:alpha val="0"/>
            </a:scrgbClr>
          </a:highlight>
          <a:latin typeface="Liberation Sans" pitchFamily="18"/>
        </a:defRPr>
      </a:lvl1pPr>
    </p:titleStyle>
    <p:bodyStyle>
      <a:lvl1pPr lvl="0" hangingPunct="0">
        <a:spcBef>
          <a:spcPts val="1417"/>
        </a:spcBef>
        <a:spcAft>
          <a:spcPts val="0"/>
        </a:spcAft>
        <a:buNone/>
        <a:tabLst/>
        <a:defRPr lang="et-EE" sz="3200" b="1" i="0" u="none" strike="noStrike" kern="1200" cap="none">
          <a:ln>
            <a:noFill/>
          </a:ln>
          <a:solidFill>
            <a:srgbClr val="FFFFFF"/>
          </a:solidFill>
          <a:highlight>
            <a:scrgbClr r="0" g="0" b="0">
              <a:alpha val="0"/>
            </a:scrgbClr>
          </a:highlight>
          <a:latin typeface="Liberation Sans" pitchFamily="18"/>
          <a:ea typeface="WenQuanYi Micro Hei" pitchFamily="2"/>
          <a:cs typeface="Lohit Devanagari" pitchFamily="2"/>
        </a:defRPr>
      </a:lvl1pPr>
      <a:lvl2pPr lvl="1" hangingPunct="0">
        <a:spcBef>
          <a:spcPts val="1417"/>
        </a:spcBef>
        <a:spcAft>
          <a:spcPts val="0"/>
        </a:spcAft>
        <a:buNone/>
        <a:tabLst/>
        <a:defRPr lang="et-EE" sz="3200" b="1" i="0" u="none" strike="noStrike" kern="1200" cap="none">
          <a:ln>
            <a:noFill/>
          </a:ln>
          <a:solidFill>
            <a:srgbClr val="FFFFFF"/>
          </a:solidFill>
          <a:highlight>
            <a:scrgbClr r="0" g="0" b="0">
              <a:alpha val="0"/>
            </a:scrgbClr>
          </a:highlight>
          <a:latin typeface="Liberation Sans" pitchFamily="18"/>
          <a:ea typeface="WenQuanYi Micro Hei" pitchFamily="2"/>
          <a:cs typeface="Lohit Devanagari" pitchFamily="2"/>
        </a:defRPr>
      </a:lvl2pPr>
      <a:lvl3pPr lvl="2" hangingPunct="0">
        <a:spcBef>
          <a:spcPts val="1417"/>
        </a:spcBef>
        <a:spcAft>
          <a:spcPts val="0"/>
        </a:spcAft>
        <a:buNone/>
        <a:tabLst/>
        <a:defRPr lang="et-EE" sz="3200" b="1" i="0" u="none" strike="noStrike" kern="1200" cap="none">
          <a:ln>
            <a:noFill/>
          </a:ln>
          <a:solidFill>
            <a:srgbClr val="FFFFFF"/>
          </a:solidFill>
          <a:highlight>
            <a:scrgbClr r="0" g="0" b="0">
              <a:alpha val="0"/>
            </a:scrgbClr>
          </a:highlight>
          <a:latin typeface="Liberation Sans" pitchFamily="18"/>
          <a:ea typeface="WenQuanYi Micro Hei" pitchFamily="2"/>
          <a:cs typeface="Lohit Devanagari" pitchFamily="2"/>
        </a:defRPr>
      </a:lvl3pPr>
      <a:lvl4pPr lvl="3" hangingPunct="0">
        <a:spcBef>
          <a:spcPts val="1417"/>
        </a:spcBef>
        <a:spcAft>
          <a:spcPts val="0"/>
        </a:spcAft>
        <a:buNone/>
        <a:tabLst/>
        <a:defRPr lang="et-EE" sz="3200" b="1" i="0" u="none" strike="noStrike" kern="1200" cap="none">
          <a:ln>
            <a:noFill/>
          </a:ln>
          <a:solidFill>
            <a:srgbClr val="FFFFFF"/>
          </a:solidFill>
          <a:highlight>
            <a:scrgbClr r="0" g="0" b="0">
              <a:alpha val="0"/>
            </a:scrgbClr>
          </a:highlight>
          <a:latin typeface="Liberation Sans" pitchFamily="18"/>
          <a:ea typeface="WenQuanYi Micro Hei" pitchFamily="2"/>
          <a:cs typeface="Lohit Devanagari" pitchFamily="2"/>
        </a:defRPr>
      </a:lvl4pPr>
      <a:lvl5pPr lvl="4" hangingPunct="0">
        <a:spcBef>
          <a:spcPts val="1417"/>
        </a:spcBef>
        <a:spcAft>
          <a:spcPts val="0"/>
        </a:spcAft>
        <a:buNone/>
        <a:tabLst/>
        <a:defRPr lang="et-EE" sz="3200" b="1" i="0" u="none" strike="noStrike" kern="1200" cap="none">
          <a:ln>
            <a:noFill/>
          </a:ln>
          <a:solidFill>
            <a:srgbClr val="FFFFFF"/>
          </a:solidFill>
          <a:highlight>
            <a:scrgbClr r="0" g="0" b="0">
              <a:alpha val="0"/>
            </a:scrgbClr>
          </a:highlight>
          <a:latin typeface="Liberation Sans" pitchFamily="18"/>
          <a:ea typeface="WenQuanYi Micro Hei" pitchFamily="2"/>
          <a:cs typeface="Lohit Devanagari" pitchFamily="2"/>
        </a:defRPr>
      </a:lvl5pPr>
      <a:lvl6pPr lvl="5" hangingPunct="0">
        <a:spcBef>
          <a:spcPts val="1417"/>
        </a:spcBef>
        <a:spcAft>
          <a:spcPts val="0"/>
        </a:spcAft>
        <a:buNone/>
        <a:tabLst/>
        <a:defRPr lang="et-EE" sz="3200" b="1" i="0" u="none" strike="noStrike" kern="1200" cap="none">
          <a:ln>
            <a:noFill/>
          </a:ln>
          <a:solidFill>
            <a:srgbClr val="FFFFFF"/>
          </a:solidFill>
          <a:highlight>
            <a:scrgbClr r="0" g="0" b="0">
              <a:alpha val="0"/>
            </a:scrgbClr>
          </a:highlight>
          <a:latin typeface="Liberation Sans" pitchFamily="18"/>
          <a:ea typeface="WenQuanYi Micro Hei" pitchFamily="2"/>
          <a:cs typeface="Lohit Devanagari" pitchFamily="2"/>
        </a:defRPr>
      </a:lvl6pPr>
      <a:lvl7pPr lvl="6" hangingPunct="0">
        <a:spcBef>
          <a:spcPts val="1417"/>
        </a:spcBef>
        <a:spcAft>
          <a:spcPts val="0"/>
        </a:spcAft>
        <a:buNone/>
        <a:tabLst/>
        <a:defRPr lang="et-EE" sz="3200" b="1" i="0" u="none" strike="noStrike" kern="1200" cap="none">
          <a:ln>
            <a:noFill/>
          </a:ln>
          <a:solidFill>
            <a:srgbClr val="FFFFFF"/>
          </a:solidFill>
          <a:highlight>
            <a:scrgbClr r="0" g="0" b="0">
              <a:alpha val="0"/>
            </a:scrgbClr>
          </a:highlight>
          <a:latin typeface="Liberation Sans" pitchFamily="18"/>
          <a:ea typeface="WenQuanYi Micro Hei" pitchFamily="2"/>
          <a:cs typeface="Lohit Devanagari" pitchFamily="2"/>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8DCFCA52-703C-4266-A69E-D042337D4D5A}"/>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530D70AD-B9CB-4797-BC49-D672C1FF6A66}"/>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0CA98025-E9A8-48F0-A167-374BE598B895}"/>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1A846E07-64D2-40E6-8B77-7E214A4160D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7184A10-B274-4034-AE92-4DBF4A866EB1}"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A757620F-2DAB-499D-8046-D23A6797A703}"/>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8677E03B-C996-47EE-B134-7CD98AA65CEB}"/>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27A7A77C-0DA0-4C3F-A5EB-A7AA16AB3A76}"/>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E56AF882-AC95-4026-B971-D040AB0A3167}"/>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52E1F91-B377-4D86-A232-7C2C2B0CE1BD}"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137FE612-7FCB-40F2-8AD7-0987ACFA1857}"/>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23326D68-F05E-4B9D-8CDD-109C55573AEB}"/>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943D7E39-E617-4E88-9DA6-A12F5BD659B9}"/>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3D7E59C6-94CD-4C0F-906F-62015AE6DD62}"/>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9ACF4EE-FB40-43D1-AF61-FC9FE6F52C4F}"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D83DC995-2A7C-4520-A7E0-FB232B2214AB}"/>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02DE3F0A-D43C-42BA-94CA-28BBE00A69ED}"/>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DAE823EB-383C-41CE-B5A6-7BCC0976F0B8}"/>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45D6E5BF-B399-4BF0-A378-53D84405EC97}"/>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99A59CF-A5E8-48FE-BB05-F16CD136BE25}"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126BCF21-1157-4667-A585-970A6B6BFC70}"/>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482707DA-C42B-4C9A-B689-E10C77EEC7AF}"/>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D29573AF-0F68-4638-806D-3E61266156A1}"/>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95E67BC0-83EC-449C-B682-95E576C13DC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EC5A430F-8DEB-4DCC-981A-7AD9FC4F43C6}"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E025B633-2376-4B3C-A258-71320A9C3BBD}"/>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6CF4FB05-1A49-4698-B964-E36B49370EF1}"/>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21247B7F-6286-43A7-AF43-B3154887E0B0}"/>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5017BE09-709F-41A1-BE02-B0151B746FB2}"/>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8E79C5F-B755-4437-B1D5-CF3D3A97D693}"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0A8F4EB8-36CE-48FC-B6C1-16DE1E8B6DAB}"/>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8D599D76-2FC7-4C40-9595-187BABF1A270}"/>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15FCB532-045B-41AA-944B-A9B8D5ED508D}"/>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0025D92A-BBCD-4785-BF06-C435B083D7C3}"/>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C051F6F-5BD0-41DD-929C-27D702E0915B}"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A8BBC2E4-E532-401F-9E40-562D8A4E108B}"/>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73C59D54-E739-4404-B6AE-8F0E05C67C69}"/>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30E6B3BE-1149-45D8-B14A-68248BD4C962}"/>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F3B31CA3-D39F-4A5F-9A6F-580CBCC04EBD}"/>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0500568-5C34-45EB-8294-631C6234EE9F}"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B748F47B-8EEF-46DB-861B-53C59CCDF8CC}"/>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646743FD-A490-46AD-B2E0-A7E2331BF2E0}"/>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85C9D83D-C2FE-4C98-8589-3D5EA64AF478}"/>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FC1A0781-0B95-46DD-A889-BD79FA39AC86}"/>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852A7D01-E79A-4590-B87A-1181E4E41406}" type="slidenum">
              <a:t>‹#›</a:t>
            </a:fld>
            <a:r>
              <a:rPr lang="et-EE"/>
              <a:t> /</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FED47192-6AE5-4F59-B4EB-3CC95A557797}"/>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AADF2100-DC3F-494D-9372-E69FF37EBDED}"/>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1796E4CF-F0E6-4E0C-8FEA-63C436D3B1B4}"/>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07F66900-D16E-4EE1-8A5A-65218801B16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41D18C5B-8E9A-454A-9556-776E549D2B36}"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D8F38ED3-3273-4667-848D-CF6CA2A699EF}"/>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ACCBD839-A1B1-4FEC-94FA-818975015AA9}"/>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DD0A7327-89A2-4E15-A6A7-F73A5AD62EA2}"/>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0521EDBF-DF25-4BAD-9BD9-0FB9CF1A8F6C}"/>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7B5F5D03-A98F-432F-85C3-8A456CA7E2EC}"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E5DC1AB6-33E1-4E6D-A0B5-A52E80516E18}"/>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510B21F8-21E6-4BF3-BA97-2D7892796F26}"/>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CB2630EB-16E0-43FB-A657-260D9541423A}"/>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2A560A4D-25F1-4001-95B6-C66063CAF55B}"/>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6A77243-62D5-4125-A139-6D3F6BC74A84}"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A3BAD5A3-7F27-4D42-87DE-27ADDB0CC984}"/>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1A3E5985-A0A5-46F7-8C1A-42D4B42BA589}"/>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BD17F458-80A9-4E35-9CCB-60D9836EC702}"/>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30471944-3B69-4F98-8DED-50D50EC9E19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3FB1B569-7B10-4CBB-BFF2-5412A4AD6B65}"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39ADC84F-424F-4752-8A29-B77A7E258233}"/>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19C0FCB0-B6B4-4927-8F1A-F7DC8D5F3C61}"/>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71060EFF-94E5-4856-97CA-FCE063FD37D6}"/>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58DEB02C-E011-47D8-82FE-8B0F91C69B5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5EA2656C-D38B-41A9-A291-365E7142F205}"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B1D4C275-EE12-4031-B4DB-FF9E80E8367E}"/>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055C0931-7DE2-463B-B05E-5A3C7812BCD5}"/>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D6DD0BD6-03B8-4B91-9CB2-FFEF01E4B0C1}"/>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EADC1AC3-22EA-4F8C-AFF4-418AEA575F70}"/>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107B13EA-0343-488A-ABB1-FF72A413C839}"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EC8EFD0B-898F-4F49-A9BF-43CE73EF65E4}"/>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DEC54D86-D1D4-44E0-93FF-E6B10C3BF5C0}"/>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74884626-90A5-496E-B1E6-1E3CDEC78A6C}"/>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56A5B7C8-F002-48C7-B945-1C41F855C357}"/>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C495BE44-8A06-4484-81D6-CF496E741DD7}"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AF22AF8A-4353-4E5F-A143-65ACE69B61CD}"/>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BA0CD7FF-C8A8-4D7D-BE24-2072E4CBBDC3}"/>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B7A99D89-EFC6-46ED-A4A6-9CE54765EC13}"/>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C4D29E25-8EE7-4FC3-880E-7DFC20ECDDB5}"/>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661DD991-3A93-4EE4-BF7C-E8D32C733835}"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132DABAE-BDAD-4F0F-BBB0-14BE93BE3878}"/>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F08512A6-E4D6-439C-870A-3BA7FBF3E1FB}"/>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82DD6285-920F-4AA8-91B2-4D0F96172424}"/>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7364A976-AD73-478C-8D66-A7A492C033B1}"/>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8C284DC7-A083-42E5-AA69-BB5BB27C6B55}"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03C1F841-D6A2-4724-8AB2-0F9C20EA2AC5}"/>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B87E59D3-5C29-4F72-BF25-5E050A9E7E37}"/>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4A096FE0-7992-429A-B449-77A212DDBC3D}"/>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8C17727A-EACF-4836-B522-D72E159AD6F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F8A3EAEA-7384-48E7-A64C-E55786427470}"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A3B2CADB-CB3F-4BD3-804E-6F85D5CFCA90}"/>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875262BB-3165-4E6D-9046-58638D49B9BD}"/>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D8EACB42-0AFD-4C3A-9F6A-28A18BD81DFB}"/>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F1757A4F-39F9-4659-9D32-70F07EC16A3B}"/>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A3D8CED3-B4B9-471B-BDCD-9D2E7908C9EC}" type="slidenum">
              <a:t>‹#›</a:t>
            </a:fld>
            <a:r>
              <a:rPr lang="et-EE"/>
              <a:t> /</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3C6ACD6E-0773-4B22-A17A-D253C1D93DDA}"/>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692AAAD2-0620-4364-91F0-3D627FFEB69D}"/>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A4FE69CF-A678-4379-9D90-376DF0A83B94}"/>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4E52194A-A6DD-4817-8A7F-C2A633E37108}"/>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D9B18853-56EB-4C39-9182-7B615E7FDCEA}"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824AB017-6351-4677-B6DD-BD1477FAE15B}"/>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CB7866D3-5C41-4031-A2CB-51CFFC011E61}"/>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5031DADF-A1C3-4161-AE49-8B6FCEEF187C}"/>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F6E1EC0B-3A24-47AD-AC00-D50DA2EF4DBF}"/>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A9E13138-8BEB-466C-87B7-1D580CCF3470}"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088AAD99-D88A-43C6-AE88-BBCF2F7E0134}"/>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52F6555C-9FBD-4570-A6A4-CFA0AD07E04B}"/>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4DC5D22E-47EF-4AF1-AADD-820C1E4C1FFC}"/>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Box 4">
            <a:extLst>
              <a:ext uri="{FF2B5EF4-FFF2-40B4-BE49-F238E27FC236}">
                <a16:creationId xmlns="" xmlns:a16="http://schemas.microsoft.com/office/drawing/2014/main" id="{C9F738FF-2D67-4CD9-BB89-8F3A9B85A9FA}"/>
              </a:ext>
            </a:extLst>
          </p:cNvPr>
          <p:cNvSpPr txBox="1"/>
          <p:nvPr/>
        </p:nvSpPr>
        <p:spPr>
          <a:xfrm>
            <a:off x="8732880" y="6111360"/>
            <a:ext cx="1340280" cy="180000"/>
          </a:xfrm>
          <a:prstGeom prst="rect">
            <a:avLst/>
          </a:prstGeom>
          <a:noFill/>
          <a:ln>
            <a:noFill/>
          </a:ln>
        </p:spPr>
        <p:txBody>
          <a:bodyPr lIns="0" tIns="0" rIns="0" bIns="0" anchorCtr="0">
            <a:noAutofit/>
          </a:bodyPr>
          <a:lstStyle/>
          <a:p>
            <a:pPr lvl="0" algn="r" hangingPunct="0">
              <a:buNone/>
              <a:tabLst/>
              <a:defRPr sz="1400"/>
            </a:pPr>
            <a:fld id="{9FF0A1B7-5F46-4FAC-AFD9-DCCEC27D5426}" type="slidenum">
              <a:t>‹#›</a:t>
            </a:fld>
            <a:r>
              <a:rPr lang="et-EE" sz="1400" kern="1200">
                <a:latin typeface="Liberation Serif" pitchFamily="18"/>
                <a:ea typeface="DejaVu Sans" pitchFamily="2"/>
                <a:cs typeface="DejaVu Sans" pitchFamily="2"/>
              </a:rPr>
              <a:t> /</a:t>
            </a:r>
          </a:p>
        </p:txBody>
      </p:sp>
    </p:spTree>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422B04F2-6DE9-4CA1-A150-8A9858039DE9}"/>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7FF235EA-ACFC-4558-9BC0-46AEFE13E04E}"/>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102C5632-A522-4B53-B26A-FDC53BCC287A}"/>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15327120-E2D9-4332-9C8C-712D3880BF11}"/>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A3D55719-1242-416C-92A9-372702A490D0}" type="slidenum">
              <a:t>‹#›</a:t>
            </a:fld>
            <a:r>
              <a:rPr lang="et-EE"/>
              <a:t> /</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7CCF86F8-34A7-4665-87C7-94642FD57CBC}"/>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709AA4DB-548D-4C83-9DEB-9903D689F0BA}"/>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17B5DDEA-796D-41AC-954D-DA8AC3CBE266}"/>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D7E2FDEE-F7C7-4BE7-A34E-149A9AF527FF}"/>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00C20494-AC35-4CC6-BC64-5B00388F3C64}" type="slidenum">
              <a:t>‹#›</a:t>
            </a:fld>
            <a:r>
              <a:rPr lang="et-EE"/>
              <a:t> /</a:t>
            </a: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86BD4D41-FF31-4648-B82F-892754BDEC5E}"/>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5A214227-62E7-40EA-B814-5D296D370EA8}"/>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8B439EBA-9BB1-4F3D-8070-10B2AC006EFF}"/>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54F1665C-3A8C-4B57-B03B-8EE312AA6B34}"/>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5B982BE8-EF96-49BF-BDCF-F0F78540E84C}" type="slidenum">
              <a:t>‹#›</a:t>
            </a:fld>
            <a:r>
              <a:rPr lang="et-EE"/>
              <a:t> /</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lt 2">
            <a:extLst>
              <a:ext uri="{FF2B5EF4-FFF2-40B4-BE49-F238E27FC236}">
                <a16:creationId xmlns="" xmlns:a16="http://schemas.microsoft.com/office/drawing/2014/main" id="{1999CE0A-5C83-4A93-B51F-28B10F50610C}"/>
              </a:ext>
            </a:extLst>
          </p:cNvPr>
          <p:cNvPicPr>
            <a:picLocks noChangeAspect="1"/>
          </p:cNvPicPr>
          <p:nvPr/>
        </p:nvPicPr>
        <p:blipFill>
          <a:blip r:embed="rId13">
            <a:lum/>
            <a:alphaModFix/>
          </a:blip>
          <a:srcRect t="4557" r="90177" b="24096"/>
          <a:stretch>
            <a:fillRect/>
          </a:stretch>
        </p:blipFill>
        <p:spPr>
          <a:xfrm>
            <a:off x="-360" y="0"/>
            <a:ext cx="1031759" cy="6299640"/>
          </a:xfrm>
          <a:prstGeom prst="rect">
            <a:avLst/>
          </a:prstGeom>
          <a:noFill/>
          <a:ln>
            <a:noFill/>
          </a:ln>
        </p:spPr>
      </p:pic>
      <p:sp>
        <p:nvSpPr>
          <p:cNvPr id="3" name="Title Placeholder 2">
            <a:extLst>
              <a:ext uri="{FF2B5EF4-FFF2-40B4-BE49-F238E27FC236}">
                <a16:creationId xmlns="" xmlns:a16="http://schemas.microsoft.com/office/drawing/2014/main" id="{3162F5C2-87DD-45ED-9141-2324BBDEA191}"/>
              </a:ext>
            </a:extLst>
          </p:cNvPr>
          <p:cNvSpPr txBox="1">
            <a:spLocks noGrp="1"/>
          </p:cNvSpPr>
          <p:nvPr>
            <p:ph type="title"/>
          </p:nvPr>
        </p:nvSpPr>
        <p:spPr>
          <a:xfrm>
            <a:off x="1031399" y="72000"/>
            <a:ext cx="8544240" cy="503999"/>
          </a:xfrm>
          <a:prstGeom prst="rect">
            <a:avLst/>
          </a:prstGeom>
          <a:noFill/>
          <a:ln>
            <a:noFill/>
          </a:ln>
        </p:spPr>
        <p:txBody>
          <a:bodyPr lIns="0" tIns="0" rIns="0" bIns="0" anchor="ctr"/>
          <a:lstStyle/>
          <a:p>
            <a:endParaRPr lang="et-EE"/>
          </a:p>
        </p:txBody>
      </p:sp>
      <p:sp>
        <p:nvSpPr>
          <p:cNvPr id="4" name="Text Placeholder 3">
            <a:extLst>
              <a:ext uri="{FF2B5EF4-FFF2-40B4-BE49-F238E27FC236}">
                <a16:creationId xmlns="" xmlns:a16="http://schemas.microsoft.com/office/drawing/2014/main" id="{B5DBEB59-DFF8-4ABA-96DA-E144B71E0236}"/>
              </a:ext>
            </a:extLst>
          </p:cNvPr>
          <p:cNvSpPr txBox="1">
            <a:spLocks noGrp="1"/>
          </p:cNvSpPr>
          <p:nvPr>
            <p:ph type="body" idx="1"/>
          </p:nvPr>
        </p:nvSpPr>
        <p:spPr>
          <a:xfrm>
            <a:off x="1031399" y="792000"/>
            <a:ext cx="8904600" cy="5283720"/>
          </a:xfrm>
          <a:prstGeom prst="rect">
            <a:avLst/>
          </a:prstGeom>
          <a:noFill/>
          <a:ln>
            <a:noFill/>
          </a:ln>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Slide Number Placeholder 4">
            <a:extLst>
              <a:ext uri="{FF2B5EF4-FFF2-40B4-BE49-F238E27FC236}">
                <a16:creationId xmlns="" xmlns:a16="http://schemas.microsoft.com/office/drawing/2014/main" id="{013F447A-7CB1-4463-B4C4-0A690FC4A06F}"/>
              </a:ext>
            </a:extLst>
          </p:cNvPr>
          <p:cNvSpPr txBox="1">
            <a:spLocks noGrp="1"/>
          </p:cNvSpPr>
          <p:nvPr>
            <p:ph type="sldNum" sz="quarter" idx="4"/>
          </p:nvPr>
        </p:nvSpPr>
        <p:spPr>
          <a:xfrm>
            <a:off x="8732520" y="6111360"/>
            <a:ext cx="1340280" cy="180000"/>
          </a:xfrm>
          <a:prstGeom prst="rect">
            <a:avLst/>
          </a:prstGeom>
          <a:noFill/>
          <a:ln>
            <a:noFill/>
          </a:ln>
        </p:spPr>
        <p:txBody>
          <a:bodyPr lIns="0" tIns="0" rIns="0" bIns="0" anchorCtr="0">
            <a:noAutofit/>
          </a:bodyPr>
          <a:lstStyle>
            <a:lvl1pPr lvl="0" algn="r" hangingPunct="0">
              <a:buNone/>
              <a:tabLst/>
              <a:defRPr lang="et-EE" sz="1400" kern="1200">
                <a:latin typeface="Liberation Serif" pitchFamily="18"/>
                <a:ea typeface="DejaVu Sans" pitchFamily="2"/>
                <a:cs typeface="DejaVu Sans" pitchFamily="2"/>
              </a:defRPr>
            </a:lvl1pPr>
          </a:lstStyle>
          <a:p>
            <a:pPr lvl="0"/>
            <a:fld id="{277E2128-6EFE-4F93-BCA4-65502BB54679}" type="slidenum">
              <a:t>‹#›</a:t>
            </a:fld>
            <a:r>
              <a:rPr lang="et-EE"/>
              <a:t> /</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hangingPunct="0">
        <a:tabLst/>
        <a:defRPr lang="et-EE" sz="2800" b="1" i="0" u="none" strike="noStrike" kern="1200" cap="none">
          <a:ln>
            <a:noFill/>
          </a:ln>
          <a:highlight>
            <a:scrgbClr r="0" g="0" b="0">
              <a:alpha val="0"/>
            </a:scrgbClr>
          </a:highlight>
          <a:latin typeface="Liberation Sans" pitchFamily="18"/>
        </a:defRPr>
      </a:lvl1pPr>
    </p:titleStyle>
    <p:bodyStyle>
      <a:lvl1pPr marL="0" marR="0" indent="0" hangingPunct="0">
        <a:spcBef>
          <a:spcPts val="1417"/>
        </a:spcBef>
        <a:spcAft>
          <a:spcPts val="0"/>
        </a:spcAft>
        <a:tabLst/>
        <a:defRPr lang="et-EE" sz="24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414.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2.png"/><Relationship Id="rId1" Type="http://schemas.openxmlformats.org/officeDocument/2006/relationships/slideLayout" Target="../slideLayouts/slideLayout425.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8" Type="http://schemas.openxmlformats.org/officeDocument/2006/relationships/image" Target="../media/image19.jpeg"/><Relationship Id="rId9" Type="http://schemas.openxmlformats.org/officeDocument/2006/relationships/image" Target="../media/image20.gif"/><Relationship Id="rId1" Type="http://schemas.openxmlformats.org/officeDocument/2006/relationships/slideLayout" Target="../slideLayouts/slideLayout458.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s://www.pcper.com/reviews/Storage/Samsung-960-PRO-2TB-M2-NVMe-SSD-Full-Review-Even-Faster" TargetMode="External"/><Relationship Id="rId5" Type="http://schemas.openxmlformats.org/officeDocument/2006/relationships/hyperlink" Target="https://en.wikipedia.org/wiki/NVM_Express" TargetMode="External"/><Relationship Id="rId1" Type="http://schemas.openxmlformats.org/officeDocument/2006/relationships/slideLayout" Target="../slideLayouts/slideLayout469.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s://www.pcper.com/reviews/Storage/OCZ-Ibis-High-Speed-Data-Link-HSDL-240GB-SSD-Review" TargetMode="External"/><Relationship Id="rId5" Type="http://schemas.openxmlformats.org/officeDocument/2006/relationships/image" Target="../media/image23.png"/><Relationship Id="rId6" Type="http://schemas.openxmlformats.org/officeDocument/2006/relationships/hyperlink" Target="http://www.webopedia.com/TERM/L/LVDS.html" TargetMode="External"/><Relationship Id="rId1" Type="http://schemas.openxmlformats.org/officeDocument/2006/relationships/slideLayout" Target="../slideLayouts/slideLayout480.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1.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1.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1.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12.png"/><Relationship Id="rId1" Type="http://schemas.openxmlformats.org/officeDocument/2006/relationships/slideLayout" Target="../slideLayouts/slideLayout50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2.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02.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2.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2.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2.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2.xml"/><Relationship Id="rId2" Type="http://schemas.openxmlformats.org/officeDocument/2006/relationships/notesSlide" Target="../notesSlides/notesSlide24.xml"/><Relationship Id="rId3" Type="http://schemas.openxmlformats.org/officeDocument/2006/relationships/image" Target="../media/image3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2.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2.xml"/><Relationship Id="rId2"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2.xml"/><Relationship Id="rId2" Type="http://schemas.openxmlformats.org/officeDocument/2006/relationships/notesSlide" Target="../notesSlides/notesSlide26.xml"/><Relationship Id="rId3" Type="http://schemas.openxmlformats.org/officeDocument/2006/relationships/image" Target="../media/image36.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2.xml"/><Relationship Id="rId2" Type="http://schemas.openxmlformats.org/officeDocument/2006/relationships/notesSlide" Target="../notesSlides/notesSlide27.xml"/><Relationship Id="rId3" Type="http://schemas.openxmlformats.org/officeDocument/2006/relationships/image" Target="../media/image36.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4.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35.xml"/><Relationship Id="rId2" Type="http://schemas.openxmlformats.org/officeDocument/2006/relationships/notesSlide" Target="../notesSlides/notesSlide29.xml"/><Relationship Id="rId3"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35.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hyperlink" Target="http://9gag.com/gag/6602736/20-years-later-and-all-of-these-things-fit-in-your-pocket" TargetMode="External"/><Relationship Id="rId1" Type="http://schemas.openxmlformats.org/officeDocument/2006/relationships/slideLayout" Target="../slideLayouts/slideLayout38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33.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34.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44.tiff"/><Relationship Id="rId1" Type="http://schemas.openxmlformats.org/officeDocument/2006/relationships/slideLayout" Target="../slideLayouts/slideLayout513.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tiff"/><Relationship Id="rId1" Type="http://schemas.openxmlformats.org/officeDocument/2006/relationships/slideLayout" Target="../slideLayouts/slideLayout513.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tiff"/><Relationship Id="rId1" Type="http://schemas.openxmlformats.org/officeDocument/2006/relationships/slideLayout" Target="../slideLayouts/slideLayout513.xml"/><Relationship Id="rId2"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38.xml"/><Relationship Id="rId3"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39.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40.xml"/><Relationship Id="rId3"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41.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9.xml"/><Relationship Id="rId2" Type="http://schemas.openxmlformats.org/officeDocument/2006/relationships/notesSlide" Target="../notesSlides/notesSlide5.xml"/><Relationship Id="rId3" Type="http://schemas.openxmlformats.org/officeDocument/2006/relationships/image" Target="../media/image6.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42.xml"/><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43.xml"/><Relationship Id="rId3"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44.xml"/><Relationship Id="rId3"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45.xml"/><Relationship Id="rId3"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46.xml"/><Relationship Id="rId3"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47.xml"/><Relationship Id="rId3"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48.xml"/><Relationship Id="rId3" Type="http://schemas.openxmlformats.org/officeDocument/2006/relationships/image" Target="../media/image5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49.xml"/><Relationship Id="rId3" Type="http://schemas.openxmlformats.org/officeDocument/2006/relationships/image" Target="../media/image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50.xml"/><Relationship Id="rId3"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51.xm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0.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52.xml"/><Relationship Id="rId3"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53.xml"/><Relationship Id="rId3"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54.xml"/><Relationship Id="rId3"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13.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1" Type="http://schemas.openxmlformats.org/officeDocument/2006/relationships/hyperlink" Target="http://www.nytimes.com/2016/10/27/science/diamonds-data-storage.html" TargetMode="External"/><Relationship Id="rId12" Type="http://schemas.openxmlformats.org/officeDocument/2006/relationships/hyperlink" Target="http://advances.sciencemag.org/content/2/10/e1600911" TargetMode="External"/><Relationship Id="rId1" Type="http://schemas.openxmlformats.org/officeDocument/2006/relationships/slideLayout" Target="../slideLayouts/slideLayout546.xml"/><Relationship Id="rId2" Type="http://schemas.openxmlformats.org/officeDocument/2006/relationships/notesSlide" Target="../notesSlides/notesSlide56.xml"/><Relationship Id="rId3" Type="http://schemas.openxmlformats.org/officeDocument/2006/relationships/hyperlink" Target="https://en.wikipedia.org/wiki/Optical_fiber_cable" TargetMode="External"/><Relationship Id="rId4" Type="http://schemas.openxmlformats.org/officeDocument/2006/relationships/hyperlink" Target="https://en.wikipedia.org/wiki/Structured_cabling" TargetMode="External"/><Relationship Id="rId5" Type="http://schemas.openxmlformats.org/officeDocument/2006/relationships/hyperlink" Target="http://www.digitaltrends.com/computing/highest-capacity-hard-drives/" TargetMode="External"/><Relationship Id="rId6" Type="http://schemas.openxmlformats.org/officeDocument/2006/relationships/hyperlink" Target="https://en.wikipedia.org/wiki/Binary_prefix" TargetMode="External"/><Relationship Id="rId7" Type="http://schemas.openxmlformats.org/officeDocument/2006/relationships/hyperlink" Target="http://www.ibtimes.com/seagate-announces-60tb-ssd-worlds-largest-capacity-solid-state-drive-2400084" TargetMode="External"/><Relationship Id="rId8" Type="http://schemas.openxmlformats.org/officeDocument/2006/relationships/hyperlink" Target="http://www.seagate.com/gb/en/enterprise-storage/hard-disk-drives/enterprise-capacity-3-5-hdd/" TargetMode="External"/><Relationship Id="rId9" Type="http://schemas.openxmlformats.org/officeDocument/2006/relationships/hyperlink" Target="https://ocz.com/us/ssd/" TargetMode="External"/><Relationship Id="rId10" Type="http://schemas.openxmlformats.org/officeDocument/2006/relationships/hyperlink" Target="http://tehnika.postimees.ee/v2/3888767/kuidas-salvestada-oma-andmed-igaveseks-andmesalvestuse-tulevik-peitub-teemantides"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webopedia.com/DidYouKnow/Computer_Science/sas_sata.asp" TargetMode="External"/><Relationship Id="rId4" Type="http://schemas.openxmlformats.org/officeDocument/2006/relationships/hyperlink" Target="https://et.wikipedia.org/wiki/PCI_Express" TargetMode="External"/><Relationship Id="rId5" Type="http://schemas.openxmlformats.org/officeDocument/2006/relationships/hyperlink" Target="http://www.webopedia.com/DidYouKnow/Computer_Science/Memory_card_types.asp" TargetMode="External"/><Relationship Id="rId6" Type="http://schemas.openxmlformats.org/officeDocument/2006/relationships/hyperlink" Target="https://et.wikipedia.org/wiki/K&#245;vaketas" TargetMode="External"/><Relationship Id="rId7" Type="http://schemas.openxmlformats.org/officeDocument/2006/relationships/hyperlink" Target="https://et.wikipedia.org/wiki/Kirjutamis-_ja_lugemispea" TargetMode="External"/><Relationship Id="rId8" Type="http://schemas.openxmlformats.org/officeDocument/2006/relationships/hyperlink" Target="https://et.wikipedia.org/wiki/Pooljuhtketas" TargetMode="External"/><Relationship Id="rId9" Type="http://schemas.openxmlformats.org/officeDocument/2006/relationships/hyperlink" Target="http://www.storagereview.com/" TargetMode="External"/><Relationship Id="rId10" Type="http://schemas.openxmlformats.org/officeDocument/2006/relationships/hyperlink" Target="https://www.pcper.com/subject/storage" TargetMode="External"/><Relationship Id="rId1" Type="http://schemas.openxmlformats.org/officeDocument/2006/relationships/slideLayout" Target="../slideLayouts/slideLayout557.xml"/><Relationship Id="rId2"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11" Type="http://schemas.openxmlformats.org/officeDocument/2006/relationships/hyperlink" Target="https://en.wikipedia.org/wiki/File_system" TargetMode="External"/><Relationship Id="rId12" Type="http://schemas.openxmlformats.org/officeDocument/2006/relationships/hyperlink" Target="https://en.wikipedia.org/wiki/Universally_unique_identifier" TargetMode="External"/><Relationship Id="rId1" Type="http://schemas.openxmlformats.org/officeDocument/2006/relationships/slideLayout" Target="../slideLayouts/slideLayout568.xml"/><Relationship Id="rId2" Type="http://schemas.openxmlformats.org/officeDocument/2006/relationships/notesSlide" Target="../notesSlides/notesSlide58.xml"/><Relationship Id="rId3" Type="http://schemas.openxmlformats.org/officeDocument/2006/relationships/hyperlink" Target="https://et.wikipedia.org/wiki/Kategooria:Optilised_andmekandjad" TargetMode="External"/><Relationship Id="rId4" Type="http://schemas.openxmlformats.org/officeDocument/2006/relationships/hyperlink" Target="https://et.wikipedia.org/wiki/CD_(andmekandja)" TargetMode="External"/><Relationship Id="rId5" Type="http://schemas.openxmlformats.org/officeDocument/2006/relationships/hyperlink" Target="https://et.wikipedia.org/wiki/DVD" TargetMode="External"/><Relationship Id="rId6" Type="http://schemas.openxmlformats.org/officeDocument/2006/relationships/hyperlink" Target="https://et.wikipedia.org/wiki/Blu-ray_Disc" TargetMode="External"/><Relationship Id="rId7" Type="http://schemas.openxmlformats.org/officeDocument/2006/relationships/hyperlink" Target="https://et.wikipedia.org/wiki/Kategooria:Arvuti_m&#228;lu" TargetMode="External"/><Relationship Id="rId8" Type="http://schemas.openxmlformats.org/officeDocument/2006/relationships/hyperlink" Target="http://www.storagereview.com/ssd_vs_hdd" TargetMode="External"/><Relationship Id="rId9" Type="http://schemas.openxmlformats.org/officeDocument/2006/relationships/hyperlink" Target="https://en.wikipedia.org/wiki/Disk_partitioning" TargetMode="External"/><Relationship Id="rId10" Type="http://schemas.openxmlformats.org/officeDocument/2006/relationships/hyperlink" Target="https://en.wikipedia.org/wiki/Fstab"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mailto:info@itcollege.ee" TargetMode="External"/><Relationship Id="rId4" Type="http://schemas.openxmlformats.org/officeDocument/2006/relationships/hyperlink" Target="http://www.itcollege.ee/" TargetMode="External"/><Relationship Id="rId1" Type="http://schemas.openxmlformats.org/officeDocument/2006/relationships/slideLayout" Target="../slideLayouts/slideLayout337.xml"/><Relationship Id="rId2"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0.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0.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1.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31F651-27EB-4118-A768-157D086B7B4A}"/>
              </a:ext>
            </a:extLst>
          </p:cNvPr>
          <p:cNvSpPr txBox="1">
            <a:spLocks noGrp="1"/>
          </p:cNvSpPr>
          <p:nvPr>
            <p:ph type="title" idx="4294967295"/>
          </p:nvPr>
        </p:nvSpPr>
        <p:spPr>
          <a:xfrm>
            <a:off x="1224000" y="2698920"/>
            <a:ext cx="7488000" cy="738664"/>
          </a:xfrm>
        </p:spPr>
        <p:txBody>
          <a:bodyPr>
            <a:spAutoFit/>
          </a:bodyPr>
          <a:lstStyle/>
          <a:p>
            <a:pPr lvl="0"/>
            <a:r>
              <a:rPr lang="et-EE" dirty="0" err="1" smtClean="0"/>
              <a:t>Adme</a:t>
            </a:r>
            <a:r>
              <a:rPr lang="et-EE" dirty="0" smtClean="0"/>
              <a:t>(kandja)d</a:t>
            </a:r>
            <a:r>
              <a:rPr lang="et-EE" dirty="0"/>
              <a:t/>
            </a:r>
            <a:br>
              <a:rPr lang="et-EE" dirty="0"/>
            </a:br>
            <a:r>
              <a:rPr lang="et-EE" sz="1800"/>
              <a:t>Andmesalvestustehnoloogiad </a:t>
            </a:r>
            <a:r>
              <a:rPr lang="et-EE" sz="1800" smtClean="0"/>
              <a:t>ICA0006</a:t>
            </a:r>
            <a:endParaRPr lang="et-EE" sz="1800" dirty="0"/>
          </a:p>
        </p:txBody>
      </p:sp>
      <p:sp>
        <p:nvSpPr>
          <p:cNvPr id="3" name="Text Placeholder 2">
            <a:extLst>
              <a:ext uri="{FF2B5EF4-FFF2-40B4-BE49-F238E27FC236}">
                <a16:creationId xmlns="" xmlns:a16="http://schemas.microsoft.com/office/drawing/2014/main" id="{9FFAA69C-0B40-42B2-9F16-9738FDDF7B0F}"/>
              </a:ext>
            </a:extLst>
          </p:cNvPr>
          <p:cNvSpPr txBox="1">
            <a:spLocks noGrp="1"/>
          </p:cNvSpPr>
          <p:nvPr>
            <p:ph type="body" idx="4294967295"/>
          </p:nvPr>
        </p:nvSpPr>
        <p:spPr>
          <a:xfrm>
            <a:off x="1224000" y="3816000"/>
            <a:ext cx="7560000" cy="1872000"/>
          </a:xfrm>
        </p:spPr>
        <p:txBody>
          <a:bodyPr/>
          <a:lstStyle/>
          <a:p>
            <a:pPr>
              <a:buNone/>
            </a:pPr>
            <a:r>
              <a:rPr lang="et-EE" dirty="0" smtClean="0"/>
              <a:t>Siim </a:t>
            </a:r>
            <a:r>
              <a:rPr lang="et-EE" dirty="0"/>
              <a:t>Vene, </a:t>
            </a:r>
            <a:r>
              <a:rPr lang="et-EE" dirty="0" err="1"/>
              <a:t>Edmund</a:t>
            </a:r>
            <a:r>
              <a:rPr lang="et-EE" dirty="0"/>
              <a:t> </a:t>
            </a:r>
            <a:r>
              <a:rPr lang="et-EE" dirty="0" err="1" smtClean="0"/>
              <a:t>Laugasson</a:t>
            </a:r>
            <a:endParaRPr lang="et-EE" dirty="0" smtClean="0"/>
          </a:p>
          <a:p>
            <a:pPr lvl="0">
              <a:buNone/>
            </a:pPr>
            <a:r>
              <a:rPr lang="et-EE" dirty="0" err="1" smtClean="0"/>
              <a:t>siim.vene@ttu.ee</a:t>
            </a:r>
            <a:endParaRPr lang="et-EE" dirty="0"/>
          </a:p>
        </p:txBody>
      </p:sp>
    </p:spTree>
    <p:extLst>
      <p:ext uri="{BB962C8B-B14F-4D97-AF65-F5344CB8AC3E}">
        <p14:creationId xmlns:p14="http://schemas.microsoft.com/office/powerpoint/2010/main" val="2055818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238B32-675B-47FF-A1C3-898C2290FF24}"/>
              </a:ext>
            </a:extLst>
          </p:cNvPr>
          <p:cNvSpPr txBox="1">
            <a:spLocks noGrp="1"/>
          </p:cNvSpPr>
          <p:nvPr>
            <p:ph type="title" idx="4294967295"/>
          </p:nvPr>
        </p:nvSpPr>
        <p:spPr>
          <a:xfrm>
            <a:off x="1223639" y="251280"/>
            <a:ext cx="8568360" cy="1051560"/>
          </a:xfrm>
        </p:spPr>
        <p:txBody>
          <a:bodyPr>
            <a:spAutoFit/>
          </a:bodyPr>
          <a:lstStyle/>
          <a:p>
            <a:pPr lvl="0"/>
            <a:r>
              <a:rPr lang="et-EE"/>
              <a:t>Andmekeskuse taristu I</a:t>
            </a:r>
          </a:p>
        </p:txBody>
      </p:sp>
      <p:sp>
        <p:nvSpPr>
          <p:cNvPr id="3" name="Text Placeholder 2">
            <a:extLst>
              <a:ext uri="{FF2B5EF4-FFF2-40B4-BE49-F238E27FC236}">
                <a16:creationId xmlns="" xmlns:a16="http://schemas.microsoft.com/office/drawing/2014/main" id="{50AACAD1-8BD0-49ED-81A6-97097AD883E9}"/>
              </a:ext>
            </a:extLst>
          </p:cNvPr>
          <p:cNvSpPr txBox="1">
            <a:spLocks noGrp="1"/>
          </p:cNvSpPr>
          <p:nvPr>
            <p:ph type="body" idx="4294967295"/>
          </p:nvPr>
        </p:nvSpPr>
        <p:spPr>
          <a:xfrm>
            <a:off x="1152000" y="1152000"/>
            <a:ext cx="8712000" cy="4031999"/>
          </a:xfrm>
        </p:spPr>
        <p:txBody>
          <a:bodyPr/>
          <a:lstStyle/>
          <a:p>
            <a:pPr lvl="0">
              <a:buSzPct val="45000"/>
              <a:buFont typeface="StarSymbol"/>
              <a:buChar char="●"/>
            </a:pPr>
            <a:r>
              <a:rPr lang="et-EE"/>
              <a:t>Klientarvuti rakendus kasutajaliidesega</a:t>
            </a:r>
          </a:p>
          <a:p>
            <a:pPr marL="0" lvl="1" indent="0" hangingPunct="0">
              <a:spcBef>
                <a:spcPts val="1417"/>
              </a:spcBef>
              <a:buSzPct val="75000"/>
              <a:buFont typeface="StarSymbol"/>
              <a:buChar char="–"/>
            </a:pPr>
            <a:r>
              <a:rPr lang="et-EE">
                <a:highlight>
                  <a:scrgbClr r="0" g="0" b="0">
                    <a:alpha val="0"/>
                  </a:scrgbClr>
                </a:highlight>
                <a:latin typeface="Liberation Sans" pitchFamily="18"/>
              </a:rPr>
              <a:t>Võtab vastu / saadab välja andmeid</a:t>
            </a:r>
          </a:p>
          <a:p>
            <a:pPr lvl="0">
              <a:buSzPct val="45000"/>
              <a:buFont typeface="StarSymbol"/>
              <a:buChar char="●"/>
            </a:pPr>
            <a:r>
              <a:rPr lang="et-EE"/>
              <a:t>Võrguühendus – LAN, WLAN (Wireless LAN) jne</a:t>
            </a:r>
          </a:p>
          <a:p>
            <a:pPr marL="0" lvl="1" indent="0" hangingPunct="0">
              <a:spcBef>
                <a:spcPts val="1417"/>
              </a:spcBef>
              <a:buSzPct val="75000"/>
              <a:buFont typeface="StarSymbol"/>
              <a:buChar char="–"/>
            </a:pPr>
            <a:r>
              <a:rPr lang="et-EE">
                <a:highlight>
                  <a:scrgbClr r="0" g="0" b="0">
                    <a:alpha val="0"/>
                  </a:scrgbClr>
                </a:highlight>
                <a:latin typeface="Liberation Sans" pitchFamily="18"/>
              </a:rPr>
              <a:t>Transpordib klientarvutist saadud andmed andmebaasi või andmebaasist klientarvutisse</a:t>
            </a:r>
          </a:p>
          <a:p>
            <a:pPr lvl="0">
              <a:buSzPct val="45000"/>
              <a:buFont typeface="StarSymbol"/>
              <a:buChar char="●"/>
            </a:pPr>
            <a:r>
              <a:rPr lang="et-EE"/>
              <a:t>Server operatsioonisüsteemi (OS) ja andmebaasiga (AB), mis teenindab klientrakendust</a:t>
            </a:r>
          </a:p>
          <a:p>
            <a:pPr marL="0" lvl="1" indent="0" hangingPunct="0">
              <a:spcBef>
                <a:spcPts val="1417"/>
              </a:spcBef>
              <a:buSzPct val="75000"/>
              <a:buFont typeface="StarSymbol"/>
              <a:buChar char="–"/>
            </a:pPr>
            <a:r>
              <a:rPr lang="et-EE">
                <a:highlight>
                  <a:scrgbClr r="0" g="0" b="0">
                    <a:alpha val="0"/>
                  </a:scrgbClr>
                </a:highlight>
                <a:latin typeface="Liberation Sans" pitchFamily="18"/>
              </a:rPr>
              <a:t>OS: Platvorm andmebaasi tööks</a:t>
            </a:r>
          </a:p>
          <a:p>
            <a:pPr marL="0" lvl="1" indent="0" hangingPunct="0">
              <a:spcBef>
                <a:spcPts val="1417"/>
              </a:spcBef>
              <a:buSzPct val="75000"/>
              <a:buFont typeface="StarSymbol"/>
              <a:buChar char="–"/>
            </a:pPr>
            <a:r>
              <a:rPr lang="et-EE">
                <a:highlight>
                  <a:scrgbClr r="0" g="0" b="0">
                    <a:alpha val="0"/>
                  </a:scrgbClr>
                </a:highlight>
                <a:latin typeface="Liberation Sans" pitchFamily="18"/>
              </a:rPr>
              <a:t>AB: Salvestab andmed loogilistes tabelites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80BDDD-3DBE-4D76-A4CB-984554F6DCDB}"/>
              </a:ext>
            </a:extLst>
          </p:cNvPr>
          <p:cNvSpPr txBox="1">
            <a:spLocks noGrp="1"/>
          </p:cNvSpPr>
          <p:nvPr>
            <p:ph type="title" idx="4294967295"/>
          </p:nvPr>
        </p:nvSpPr>
        <p:spPr>
          <a:xfrm>
            <a:off x="1259639" y="251280"/>
            <a:ext cx="8460360" cy="1051560"/>
          </a:xfrm>
        </p:spPr>
        <p:txBody>
          <a:bodyPr>
            <a:spAutoFit/>
          </a:bodyPr>
          <a:lstStyle/>
          <a:p>
            <a:pPr lvl="0"/>
            <a:r>
              <a:rPr lang="et-EE"/>
              <a:t>Andmekeskuse taristu II</a:t>
            </a:r>
          </a:p>
        </p:txBody>
      </p:sp>
      <p:sp>
        <p:nvSpPr>
          <p:cNvPr id="3" name="Text Placeholder 2">
            <a:extLst>
              <a:ext uri="{FF2B5EF4-FFF2-40B4-BE49-F238E27FC236}">
                <a16:creationId xmlns="" xmlns:a16="http://schemas.microsoft.com/office/drawing/2014/main" id="{7062230C-8066-4911-ADAA-6CB7BE44710C}"/>
              </a:ext>
            </a:extLst>
          </p:cNvPr>
          <p:cNvSpPr txBox="1">
            <a:spLocks noGrp="1"/>
          </p:cNvSpPr>
          <p:nvPr>
            <p:ph type="body" idx="4294967295"/>
          </p:nvPr>
        </p:nvSpPr>
        <p:spPr>
          <a:xfrm>
            <a:off x="1132200" y="1254600"/>
            <a:ext cx="8443800" cy="3425400"/>
          </a:xfrm>
        </p:spPr>
        <p:txBody>
          <a:bodyPr/>
          <a:lstStyle/>
          <a:p>
            <a:pPr lvl="0">
              <a:buSzPct val="45000"/>
              <a:buFont typeface="StarSymbol"/>
              <a:buChar char="●"/>
            </a:pPr>
            <a:r>
              <a:rPr lang="et-EE"/>
              <a:t>Andmesalvestusühendus – fiiber (FOC – </a:t>
            </a:r>
            <a:r>
              <a:rPr lang="et-EE" i="1"/>
              <a:t>fibre-optic cable</a:t>
            </a:r>
            <a:r>
              <a:rPr lang="et-EE"/>
              <a:t>), võrgukaabel (sõltuvalt valitud tehnoloogiast)</a:t>
            </a:r>
          </a:p>
          <a:p>
            <a:pPr marL="0" lvl="1" indent="0" hangingPunct="0">
              <a:spcBef>
                <a:spcPts val="1417"/>
              </a:spcBef>
              <a:buSzPct val="75000"/>
              <a:buFont typeface="StarSymbol"/>
              <a:buChar char="–"/>
            </a:pPr>
            <a:r>
              <a:rPr lang="et-EE">
                <a:highlight>
                  <a:scrgbClr r="0" g="0" b="0">
                    <a:alpha val="0"/>
                  </a:scrgbClr>
                </a:highlight>
                <a:latin typeface="Liberation Sans" pitchFamily="18"/>
              </a:rPr>
              <a:t>Andmete transportimine kettamassiivi või tagasi serverisse</a:t>
            </a:r>
          </a:p>
          <a:p>
            <a:pPr lvl="0">
              <a:buSzPct val="45000"/>
              <a:buFont typeface="StarSymbol"/>
              <a:buChar char="●"/>
            </a:pPr>
            <a:r>
              <a:rPr lang="et-EE"/>
              <a:t>Kettamassiiv – kõvaketaste kogum</a:t>
            </a:r>
          </a:p>
          <a:p>
            <a:pPr marL="0" lvl="1" indent="0" hangingPunct="0">
              <a:spcBef>
                <a:spcPts val="1417"/>
              </a:spcBef>
              <a:buSzPct val="75000"/>
              <a:buFont typeface="StarSymbol"/>
              <a:buChar char="–"/>
            </a:pPr>
            <a:r>
              <a:rPr lang="et-EE">
                <a:highlight>
                  <a:scrgbClr r="0" g="0" b="0">
                    <a:alpha val="0"/>
                  </a:scrgbClr>
                </a:highlight>
                <a:latin typeface="Liberation Sans" pitchFamily="18"/>
              </a:rPr>
              <a:t>Andmete kirjutamine füüsilisele kettale</a:t>
            </a:r>
          </a:p>
          <a:p>
            <a:pPr marL="0" lvl="1" indent="0" hangingPunct="0">
              <a:spcBef>
                <a:spcPts val="1417"/>
              </a:spcBef>
              <a:buSzPct val="75000"/>
              <a:buFont typeface="StarSymbol"/>
              <a:buChar char="–"/>
            </a:pPr>
            <a:r>
              <a:rPr lang="et-EE">
                <a:highlight>
                  <a:scrgbClr r="0" g="0" b="0">
                    <a:alpha val="0"/>
                  </a:scrgbClr>
                </a:highlight>
                <a:latin typeface="Liberation Sans" pitchFamily="18"/>
              </a:rPr>
              <a:t>Salvestatud andmete lugemine kettalt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0699F6-2E06-4E90-8890-70188A237623}"/>
              </a:ext>
            </a:extLst>
          </p:cNvPr>
          <p:cNvSpPr txBox="1">
            <a:spLocks noGrp="1"/>
          </p:cNvSpPr>
          <p:nvPr>
            <p:ph type="title" idx="4294967295"/>
          </p:nvPr>
        </p:nvSpPr>
        <p:spPr>
          <a:xfrm>
            <a:off x="1223639" y="251280"/>
            <a:ext cx="8280360" cy="1051560"/>
          </a:xfrm>
        </p:spPr>
        <p:txBody>
          <a:bodyPr>
            <a:spAutoFit/>
          </a:bodyPr>
          <a:lstStyle/>
          <a:p>
            <a:pPr lvl="0"/>
            <a:r>
              <a:rPr lang="et-EE"/>
              <a:t>Salvestussüsteemid</a:t>
            </a:r>
          </a:p>
        </p:txBody>
      </p:sp>
      <p:sp>
        <p:nvSpPr>
          <p:cNvPr id="3" name="Text Placeholder 2">
            <a:extLst>
              <a:ext uri="{FF2B5EF4-FFF2-40B4-BE49-F238E27FC236}">
                <a16:creationId xmlns="" xmlns:a16="http://schemas.microsoft.com/office/drawing/2014/main" id="{0A7879C8-38FF-46C0-8E74-A6BF9D3BBB73}"/>
              </a:ext>
            </a:extLst>
          </p:cNvPr>
          <p:cNvSpPr txBox="1">
            <a:spLocks noGrp="1"/>
          </p:cNvSpPr>
          <p:nvPr>
            <p:ph type="body" idx="4294967295"/>
          </p:nvPr>
        </p:nvSpPr>
        <p:spPr>
          <a:xfrm>
            <a:off x="1348200" y="1254600"/>
            <a:ext cx="7723799" cy="1697400"/>
          </a:xfrm>
        </p:spPr>
        <p:txBody>
          <a:bodyPr/>
          <a:lstStyle/>
          <a:p>
            <a:pPr lvl="0">
              <a:buSzPct val="45000"/>
              <a:buFont typeface="StarSymbol"/>
              <a:buChar char="●"/>
            </a:pPr>
            <a:r>
              <a:rPr lang="et-EE" i="1"/>
              <a:t>Host</a:t>
            </a:r>
            <a:r>
              <a:rPr lang="et-EE"/>
              <a:t> ehk peremeesarvuti</a:t>
            </a:r>
          </a:p>
          <a:p>
            <a:pPr lvl="0">
              <a:buSzPct val="45000"/>
              <a:buFont typeface="StarSymbol"/>
              <a:buChar char="●"/>
            </a:pPr>
            <a:r>
              <a:rPr lang="et-EE"/>
              <a:t>Ühendatavus</a:t>
            </a:r>
          </a:p>
          <a:p>
            <a:pPr lvl="0">
              <a:buSzPct val="45000"/>
              <a:buFont typeface="StarSymbol"/>
              <a:buChar char="●"/>
            </a:pPr>
            <a:r>
              <a:rPr lang="et-EE"/>
              <a:t>Andmesalvestusvahendid</a:t>
            </a:r>
          </a:p>
        </p:txBody>
      </p:sp>
      <p:grpSp>
        <p:nvGrpSpPr>
          <p:cNvPr id="4" name="Group 3">
            <a:extLst>
              <a:ext uri="{FF2B5EF4-FFF2-40B4-BE49-F238E27FC236}">
                <a16:creationId xmlns="" xmlns:a16="http://schemas.microsoft.com/office/drawing/2014/main" id="{5AAE35FF-76CA-456C-BDA3-927E957C5881}"/>
              </a:ext>
            </a:extLst>
          </p:cNvPr>
          <p:cNvGrpSpPr/>
          <p:nvPr/>
        </p:nvGrpSpPr>
        <p:grpSpPr>
          <a:xfrm>
            <a:off x="1320840" y="2951999"/>
            <a:ext cx="8543159" cy="2262600"/>
            <a:chOff x="1320840" y="2951999"/>
            <a:chExt cx="8543159" cy="2262600"/>
          </a:xfrm>
        </p:grpSpPr>
        <p:pic>
          <p:nvPicPr>
            <p:cNvPr id="5" name="Picture 4">
              <a:extLst>
                <a:ext uri="{FF2B5EF4-FFF2-40B4-BE49-F238E27FC236}">
                  <a16:creationId xmlns="" xmlns:a16="http://schemas.microsoft.com/office/drawing/2014/main" id="{A9C0BE9A-3B4A-41D7-AB7C-2CB80F3E4C55}"/>
                </a:ext>
              </a:extLst>
            </p:cNvPr>
            <p:cNvPicPr>
              <a:picLocks noChangeAspect="1"/>
            </p:cNvPicPr>
            <p:nvPr/>
          </p:nvPicPr>
          <p:blipFill>
            <a:blip r:embed="rId3">
              <a:lum/>
              <a:alphaModFix/>
            </a:blip>
            <a:srcRect/>
            <a:stretch>
              <a:fillRect/>
            </a:stretch>
          </p:blipFill>
          <p:spPr>
            <a:xfrm>
              <a:off x="1320840" y="2951999"/>
              <a:ext cx="6671160" cy="2262600"/>
            </a:xfrm>
            <a:prstGeom prst="rect">
              <a:avLst/>
            </a:prstGeom>
            <a:noFill/>
            <a:ln>
              <a:noFill/>
            </a:ln>
          </p:spPr>
        </p:pic>
        <p:pic>
          <p:nvPicPr>
            <p:cNvPr id="6" name="Picture 5">
              <a:extLst>
                <a:ext uri="{FF2B5EF4-FFF2-40B4-BE49-F238E27FC236}">
                  <a16:creationId xmlns="" xmlns:a16="http://schemas.microsoft.com/office/drawing/2014/main" id="{CAB2A0E8-0C18-4B4C-878A-F4BE26244530}"/>
                </a:ext>
              </a:extLst>
            </p:cNvPr>
            <p:cNvPicPr>
              <a:picLocks noChangeAspect="1"/>
            </p:cNvPicPr>
            <p:nvPr/>
          </p:nvPicPr>
          <p:blipFill>
            <a:blip r:embed="rId4">
              <a:lum/>
              <a:alphaModFix/>
            </a:blip>
            <a:srcRect/>
            <a:stretch>
              <a:fillRect/>
            </a:stretch>
          </p:blipFill>
          <p:spPr>
            <a:xfrm>
              <a:off x="8063999" y="3240000"/>
              <a:ext cx="1800000" cy="180000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A16CEA-86CC-4CEB-8759-B739A196299B}"/>
              </a:ext>
            </a:extLst>
          </p:cNvPr>
          <p:cNvSpPr txBox="1">
            <a:spLocks noGrp="1"/>
          </p:cNvSpPr>
          <p:nvPr>
            <p:ph type="title" idx="4294967295"/>
          </p:nvPr>
        </p:nvSpPr>
        <p:spPr>
          <a:xfrm>
            <a:off x="1188000" y="-102960"/>
            <a:ext cx="8316000" cy="1250280"/>
          </a:xfrm>
        </p:spPr>
        <p:txBody>
          <a:bodyPr/>
          <a:lstStyle/>
          <a:p>
            <a:pPr lvl="0"/>
            <a:r>
              <a:rPr lang="et-EE"/>
              <a:t>Andmesalvestussüsteemi komponendid I</a:t>
            </a:r>
          </a:p>
        </p:txBody>
      </p:sp>
      <p:sp>
        <p:nvSpPr>
          <p:cNvPr id="3" name="Text Placeholder 2">
            <a:extLst>
              <a:ext uri="{FF2B5EF4-FFF2-40B4-BE49-F238E27FC236}">
                <a16:creationId xmlns="" xmlns:a16="http://schemas.microsoft.com/office/drawing/2014/main" id="{9759D4AC-9FCF-4425-93B1-CE4E22C7F222}"/>
              </a:ext>
            </a:extLst>
          </p:cNvPr>
          <p:cNvSpPr txBox="1">
            <a:spLocks noGrp="1"/>
          </p:cNvSpPr>
          <p:nvPr>
            <p:ph type="body" idx="4294967295"/>
          </p:nvPr>
        </p:nvSpPr>
        <p:spPr>
          <a:xfrm>
            <a:off x="1348200" y="1152000"/>
            <a:ext cx="4699800" cy="2880000"/>
          </a:xfrm>
        </p:spPr>
        <p:txBody>
          <a:bodyPr/>
          <a:lstStyle/>
          <a:p>
            <a:pPr lvl="0">
              <a:buSzPct val="45000"/>
              <a:buFont typeface="StarSymbol"/>
              <a:buChar char="●"/>
            </a:pPr>
            <a:r>
              <a:rPr lang="et-EE" i="1" dirty="0"/>
              <a:t>Host</a:t>
            </a:r>
            <a:r>
              <a:rPr lang="et-EE" dirty="0"/>
              <a:t> ehk peremeesarvuti</a:t>
            </a:r>
          </a:p>
          <a:p>
            <a:pPr marL="0" lvl="1" indent="0" hangingPunct="0">
              <a:spcBef>
                <a:spcPts val="1417"/>
              </a:spcBef>
              <a:buSzPct val="75000"/>
              <a:buFont typeface="StarSymbol"/>
              <a:buChar char="–"/>
            </a:pPr>
            <a:r>
              <a:rPr lang="et-EE" dirty="0">
                <a:highlight>
                  <a:scrgbClr r="0" g="0" b="0">
                    <a:alpha val="0"/>
                  </a:scrgbClr>
                </a:highlight>
                <a:latin typeface="Liberation Sans" pitchFamily="18"/>
              </a:rPr>
              <a:t>Lauaarvuti</a:t>
            </a:r>
          </a:p>
          <a:p>
            <a:pPr marL="0" lvl="1" indent="0" hangingPunct="0">
              <a:spcBef>
                <a:spcPts val="1417"/>
              </a:spcBef>
              <a:buSzPct val="75000"/>
              <a:buFont typeface="StarSymbol"/>
              <a:buChar char="–"/>
            </a:pPr>
            <a:r>
              <a:rPr lang="et-EE" dirty="0">
                <a:highlight>
                  <a:scrgbClr r="0" g="0" b="0">
                    <a:alpha val="0"/>
                  </a:scrgbClr>
                </a:highlight>
                <a:latin typeface="Liberation Sans" pitchFamily="18"/>
              </a:rPr>
              <a:t>Sülearvuti</a:t>
            </a:r>
          </a:p>
          <a:p>
            <a:pPr marL="0" lvl="1" indent="0" hangingPunct="0">
              <a:spcBef>
                <a:spcPts val="1417"/>
              </a:spcBef>
              <a:buSzPct val="75000"/>
              <a:buFont typeface="StarSymbol"/>
              <a:buChar char="–"/>
            </a:pPr>
            <a:r>
              <a:rPr lang="et-EE" dirty="0">
                <a:highlight>
                  <a:scrgbClr r="0" g="0" b="0">
                    <a:alpha val="0"/>
                  </a:scrgbClr>
                </a:highlight>
                <a:latin typeface="Liberation Sans" pitchFamily="18"/>
              </a:rPr>
              <a:t>Server(id</a:t>
            </a:r>
            <a:r>
              <a:rPr lang="et-EE" dirty="0" smtClean="0">
                <a:highlight>
                  <a:scrgbClr r="0" g="0" b="0">
                    <a:alpha val="0"/>
                  </a:scrgbClr>
                </a:highlight>
                <a:latin typeface="Liberation Sans" pitchFamily="18"/>
              </a:rPr>
              <a:t>)</a:t>
            </a:r>
          </a:p>
          <a:p>
            <a:pPr marL="0" lvl="1" indent="0" hangingPunct="0">
              <a:spcBef>
                <a:spcPts val="1417"/>
              </a:spcBef>
              <a:buSzPct val="75000"/>
              <a:buFont typeface="StarSymbol"/>
              <a:buChar char="–"/>
            </a:pPr>
            <a:r>
              <a:rPr lang="en-US" dirty="0" smtClean="0">
                <a:highlight>
                  <a:scrgbClr r="0" g="0" b="0">
                    <a:alpha val="0"/>
                  </a:scrgbClr>
                </a:highlight>
                <a:latin typeface="Liberation Sans" pitchFamily="18"/>
              </a:rPr>
              <a:t>M</a:t>
            </a:r>
            <a:r>
              <a:rPr lang="et-EE" dirty="0" err="1" smtClean="0">
                <a:highlight>
                  <a:scrgbClr r="0" g="0" b="0">
                    <a:alpha val="0"/>
                  </a:scrgbClr>
                </a:highlight>
                <a:latin typeface="Liberation Sans" pitchFamily="18"/>
              </a:rPr>
              <a:t>obiilsed</a:t>
            </a:r>
            <a:r>
              <a:rPr lang="et-EE" dirty="0" smtClean="0">
                <a:highlight>
                  <a:scrgbClr r="0" g="0" b="0">
                    <a:alpha val="0"/>
                  </a:scrgbClr>
                </a:highlight>
                <a:latin typeface="Liberation Sans" pitchFamily="18"/>
              </a:rPr>
              <a:t> seadmed</a:t>
            </a:r>
            <a:endParaRPr lang="et-EE" dirty="0">
              <a:highlight>
                <a:scrgbClr r="0" g="0" b="0">
                  <a:alpha val="0"/>
                </a:scrgbClr>
              </a:highlight>
              <a:latin typeface="Liberation Sans" pitchFamily="18"/>
            </a:endParaRPr>
          </a:p>
        </p:txBody>
      </p:sp>
      <p:grpSp>
        <p:nvGrpSpPr>
          <p:cNvPr id="4" name="Group 3">
            <a:extLst>
              <a:ext uri="{FF2B5EF4-FFF2-40B4-BE49-F238E27FC236}">
                <a16:creationId xmlns="" xmlns:a16="http://schemas.microsoft.com/office/drawing/2014/main" id="{A7386A6C-870F-47AC-B76B-FDCA9CBF5BBE}"/>
              </a:ext>
            </a:extLst>
          </p:cNvPr>
          <p:cNvGrpSpPr/>
          <p:nvPr/>
        </p:nvGrpSpPr>
        <p:grpSpPr>
          <a:xfrm>
            <a:off x="6480000" y="2160000"/>
            <a:ext cx="1805760" cy="2791080"/>
            <a:chOff x="6480000" y="2160000"/>
            <a:chExt cx="1805760" cy="2791080"/>
          </a:xfrm>
        </p:grpSpPr>
        <p:pic>
          <p:nvPicPr>
            <p:cNvPr id="5" name="Picture 4">
              <a:extLst>
                <a:ext uri="{FF2B5EF4-FFF2-40B4-BE49-F238E27FC236}">
                  <a16:creationId xmlns="" xmlns:a16="http://schemas.microsoft.com/office/drawing/2014/main" id="{13F7F476-0A68-4269-B046-F1BA69A2686F}"/>
                </a:ext>
              </a:extLst>
            </p:cNvPr>
            <p:cNvPicPr>
              <a:picLocks noChangeAspect="1"/>
            </p:cNvPicPr>
            <p:nvPr/>
          </p:nvPicPr>
          <p:blipFill>
            <a:blip r:embed="rId3">
              <a:lum/>
              <a:alphaModFix/>
            </a:blip>
            <a:srcRect/>
            <a:stretch>
              <a:fillRect/>
            </a:stretch>
          </p:blipFill>
          <p:spPr>
            <a:xfrm>
              <a:off x="6480000" y="2160000"/>
              <a:ext cx="1805760" cy="2791080"/>
            </a:xfrm>
            <a:prstGeom prst="rect">
              <a:avLst/>
            </a:prstGeom>
            <a:noFill/>
            <a:ln>
              <a:noFill/>
            </a:ln>
          </p:spPr>
        </p:pic>
        <p:pic>
          <p:nvPicPr>
            <p:cNvPr id="6" name="Picture 5">
              <a:extLst>
                <a:ext uri="{FF2B5EF4-FFF2-40B4-BE49-F238E27FC236}">
                  <a16:creationId xmlns="" xmlns:a16="http://schemas.microsoft.com/office/drawing/2014/main" id="{819C365C-1714-483C-910B-1F480178787E}"/>
                </a:ext>
              </a:extLst>
            </p:cNvPr>
            <p:cNvPicPr>
              <a:picLocks noChangeAspect="1"/>
            </p:cNvPicPr>
            <p:nvPr/>
          </p:nvPicPr>
          <p:blipFill>
            <a:blip r:embed="rId4">
              <a:lum/>
              <a:alphaModFix/>
            </a:blip>
            <a:srcRect/>
            <a:stretch>
              <a:fillRect/>
            </a:stretch>
          </p:blipFill>
          <p:spPr>
            <a:xfrm>
              <a:off x="7343999" y="3384000"/>
              <a:ext cx="792000" cy="79200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59925-790F-44ED-AB06-EAF3B49E16A9}"/>
              </a:ext>
            </a:extLst>
          </p:cNvPr>
          <p:cNvSpPr txBox="1">
            <a:spLocks noGrp="1"/>
          </p:cNvSpPr>
          <p:nvPr>
            <p:ph type="title" idx="4294967295"/>
          </p:nvPr>
        </p:nvSpPr>
        <p:spPr>
          <a:xfrm>
            <a:off x="1260000" y="-102960"/>
            <a:ext cx="8172000" cy="1250280"/>
          </a:xfrm>
        </p:spPr>
        <p:txBody>
          <a:bodyPr/>
          <a:lstStyle/>
          <a:p>
            <a:pPr lvl="0"/>
            <a:r>
              <a:rPr lang="et-EE"/>
              <a:t>Andmesalvestussüsteemi komponendid I</a:t>
            </a:r>
          </a:p>
        </p:txBody>
      </p:sp>
      <p:sp>
        <p:nvSpPr>
          <p:cNvPr id="3" name="Text Placeholder 2">
            <a:extLst>
              <a:ext uri="{FF2B5EF4-FFF2-40B4-BE49-F238E27FC236}">
                <a16:creationId xmlns="" xmlns:a16="http://schemas.microsoft.com/office/drawing/2014/main" id="{18C9B761-3E99-4E9A-9B29-1599E46311BE}"/>
              </a:ext>
            </a:extLst>
          </p:cNvPr>
          <p:cNvSpPr txBox="1">
            <a:spLocks noGrp="1"/>
          </p:cNvSpPr>
          <p:nvPr>
            <p:ph type="body" idx="4294967295"/>
          </p:nvPr>
        </p:nvSpPr>
        <p:spPr>
          <a:xfrm>
            <a:off x="1368000" y="1254600"/>
            <a:ext cx="8352000" cy="4217400"/>
          </a:xfrm>
        </p:spPr>
        <p:txBody>
          <a:bodyPr/>
          <a:lstStyle/>
          <a:p>
            <a:pPr lvl="0">
              <a:buSzPct val="45000"/>
              <a:buFont typeface="StarSymbol"/>
              <a:buChar char="●"/>
            </a:pPr>
            <a:r>
              <a:rPr lang="et-EE" sz="2000" dirty="0" err="1"/>
              <a:t>Ühendatavus</a:t>
            </a:r>
            <a:endParaRPr lang="et-EE" sz="2000" dirty="0"/>
          </a:p>
          <a:p>
            <a:pPr lvl="0">
              <a:buSzPct val="45000"/>
              <a:buFont typeface="StarSymbol"/>
              <a:buChar char="●"/>
            </a:pPr>
            <a:r>
              <a:rPr lang="et-EE" sz="2000" dirty="0"/>
              <a:t>PCI – </a:t>
            </a:r>
            <a:r>
              <a:rPr lang="et-EE" sz="2000" dirty="0" err="1"/>
              <a:t>Peripheral</a:t>
            </a:r>
            <a:r>
              <a:rPr lang="et-EE" sz="2000" dirty="0"/>
              <a:t> </a:t>
            </a:r>
            <a:r>
              <a:rPr lang="et-EE" sz="2000" dirty="0" err="1"/>
              <a:t>Component</a:t>
            </a:r>
            <a:r>
              <a:rPr lang="et-EE" sz="2000" dirty="0"/>
              <a:t> </a:t>
            </a:r>
            <a:r>
              <a:rPr lang="et-EE" sz="2000" dirty="0" err="1"/>
              <a:t>Interconnect</a:t>
            </a:r>
            <a:endParaRPr lang="et-EE" sz="2000" dirty="0"/>
          </a:p>
          <a:p>
            <a:pPr marL="0" lvl="1" indent="0" hangingPunct="0">
              <a:spcBef>
                <a:spcPts val="1417"/>
              </a:spcBef>
              <a:buSzPct val="75000"/>
              <a:buFont typeface="StarSymbol"/>
              <a:buChar char="–"/>
            </a:pPr>
            <a:r>
              <a:rPr lang="et-EE" sz="2000" dirty="0">
                <a:highlight>
                  <a:scrgbClr r="0" g="0" b="0">
                    <a:alpha val="0"/>
                  </a:scrgbClr>
                </a:highlight>
                <a:latin typeface="Liberation Sans" pitchFamily="18"/>
              </a:rPr>
              <a:t>PCI – LAN kaardid, helikaardid, vanad videokaardid, </a:t>
            </a:r>
            <a:r>
              <a:rPr lang="et-EE" sz="2000" dirty="0" err="1">
                <a:highlight>
                  <a:scrgbClr r="0" g="0" b="0">
                    <a:alpha val="0"/>
                  </a:scrgbClr>
                </a:highlight>
                <a:latin typeface="Liberation Sans" pitchFamily="18"/>
              </a:rPr>
              <a:t>raidkontrolleri</a:t>
            </a:r>
            <a:r>
              <a:rPr lang="et-EE" sz="2000" dirty="0">
                <a:highlight>
                  <a:scrgbClr r="0" g="0" b="0">
                    <a:alpha val="0"/>
                  </a:scrgbClr>
                </a:highlight>
                <a:latin typeface="Liberation Sans" pitchFamily="18"/>
              </a:rPr>
              <a:t> kaardid jms</a:t>
            </a:r>
          </a:p>
          <a:p>
            <a:pPr marL="0" lvl="1" indent="0" hangingPunct="0">
              <a:spcBef>
                <a:spcPts val="1417"/>
              </a:spcBef>
              <a:buSzPct val="75000"/>
              <a:buFont typeface="StarSymbol"/>
              <a:buChar char="–"/>
            </a:pPr>
            <a:r>
              <a:rPr lang="et-EE" sz="2000" dirty="0">
                <a:highlight>
                  <a:scrgbClr r="0" g="0" b="0">
                    <a:alpha val="0"/>
                  </a:scrgbClr>
                </a:highlight>
                <a:latin typeface="Liberation Sans" pitchFamily="18"/>
              </a:rPr>
              <a:t>PCI </a:t>
            </a:r>
            <a:r>
              <a:rPr lang="et-EE" sz="2000" dirty="0" err="1">
                <a:highlight>
                  <a:scrgbClr r="0" g="0" b="0">
                    <a:alpha val="0"/>
                  </a:scrgbClr>
                </a:highlight>
                <a:latin typeface="Liberation Sans" pitchFamily="18"/>
              </a:rPr>
              <a:t>express</a:t>
            </a:r>
            <a:r>
              <a:rPr lang="et-EE" sz="2000" dirty="0">
                <a:highlight>
                  <a:scrgbClr r="0" g="0" b="0">
                    <a:alpha val="0"/>
                  </a:scrgbClr>
                </a:highlight>
                <a:latin typeface="Liberation Sans" pitchFamily="18"/>
              </a:rPr>
              <a:t> - videokaartidele</a:t>
            </a:r>
          </a:p>
          <a:p>
            <a:pPr lvl="0">
              <a:buSzPct val="45000"/>
              <a:buFont typeface="StarSymbol"/>
              <a:buChar char="●"/>
            </a:pPr>
            <a:r>
              <a:rPr lang="et-EE" sz="2000" dirty="0"/>
              <a:t>IDE/ATA – </a:t>
            </a:r>
            <a:r>
              <a:rPr lang="et-EE" sz="2000" i="1" dirty="0" err="1"/>
              <a:t>Integrated</a:t>
            </a:r>
            <a:r>
              <a:rPr lang="et-EE" sz="2000" i="1" dirty="0"/>
              <a:t> </a:t>
            </a:r>
            <a:r>
              <a:rPr lang="et-EE" sz="2000" i="1" dirty="0" err="1"/>
              <a:t>Drive</a:t>
            </a:r>
            <a:r>
              <a:rPr lang="et-EE" sz="2000" i="1" dirty="0"/>
              <a:t> </a:t>
            </a:r>
            <a:r>
              <a:rPr lang="et-EE" sz="2000" i="1" dirty="0" err="1"/>
              <a:t>Electronics</a:t>
            </a:r>
            <a:r>
              <a:rPr lang="et-EE" sz="2000" i="1" dirty="0"/>
              <a:t> / </a:t>
            </a:r>
            <a:r>
              <a:rPr lang="et-EE" sz="2000" i="1" dirty="0" err="1"/>
              <a:t>Advanced</a:t>
            </a:r>
            <a:r>
              <a:rPr lang="et-EE" sz="2000" i="1" dirty="0"/>
              <a:t> </a:t>
            </a:r>
            <a:r>
              <a:rPr lang="et-EE" sz="2000" i="1" dirty="0" err="1"/>
              <a:t>Technology</a:t>
            </a:r>
            <a:r>
              <a:rPr lang="et-EE" sz="2000" i="1" dirty="0"/>
              <a:t> </a:t>
            </a:r>
            <a:r>
              <a:rPr lang="et-EE" sz="2000" i="1" dirty="0" err="1" smtClean="0"/>
              <a:t>Attachments</a:t>
            </a:r>
            <a:r>
              <a:rPr lang="et-EE" sz="2000" i="1" dirty="0"/>
              <a:t> </a:t>
            </a:r>
            <a:r>
              <a:rPr lang="et-EE" sz="2000" dirty="0" smtClean="0">
                <a:highlight>
                  <a:scrgbClr r="0" g="0" b="0">
                    <a:alpha val="0"/>
                  </a:scrgbClr>
                </a:highlight>
              </a:rPr>
              <a:t>(</a:t>
            </a:r>
            <a:r>
              <a:rPr lang="et-EE" sz="2000" dirty="0" err="1" smtClean="0">
                <a:highlight>
                  <a:scrgbClr r="0" g="0" b="0">
                    <a:alpha val="0"/>
                  </a:scrgbClr>
                </a:highlight>
              </a:rPr>
              <a:t>Parallel</a:t>
            </a:r>
            <a:r>
              <a:rPr lang="et-EE" sz="2000" dirty="0" smtClean="0">
                <a:highlight>
                  <a:scrgbClr r="0" g="0" b="0">
                    <a:alpha val="0"/>
                  </a:scrgbClr>
                </a:highlight>
              </a:rPr>
              <a:t> </a:t>
            </a:r>
            <a:r>
              <a:rPr lang="et-EE" sz="2000" dirty="0">
                <a:highlight>
                  <a:scrgbClr r="0" g="0" b="0">
                    <a:alpha val="0"/>
                  </a:scrgbClr>
                </a:highlight>
              </a:rPr>
              <a:t>ATA)</a:t>
            </a:r>
          </a:p>
          <a:p>
            <a:pPr marL="0" lvl="1" indent="0" hangingPunct="0">
              <a:spcBef>
                <a:spcPts val="1417"/>
              </a:spcBef>
              <a:buSzPct val="75000"/>
              <a:buFont typeface="StarSymbol"/>
              <a:buChar char="–"/>
            </a:pPr>
            <a:r>
              <a:rPr lang="et-EE" sz="2000" dirty="0">
                <a:highlight>
                  <a:scrgbClr r="0" g="0" b="0">
                    <a:alpha val="0"/>
                  </a:scrgbClr>
                </a:highlight>
                <a:latin typeface="Liberation Sans" pitchFamily="18"/>
              </a:rPr>
              <a:t>Standardne liides </a:t>
            </a:r>
            <a:r>
              <a:rPr lang="et-EE" sz="2000" dirty="0" smtClean="0">
                <a:highlight>
                  <a:scrgbClr r="0" g="0" b="0">
                    <a:alpha val="0"/>
                  </a:scrgbClr>
                </a:highlight>
                <a:latin typeface="Liberation Sans" pitchFamily="18"/>
              </a:rPr>
              <a:t>kõvaketaste/flopi/optiliste seadmete </a:t>
            </a:r>
            <a:r>
              <a:rPr lang="et-EE" sz="2000" dirty="0">
                <a:highlight>
                  <a:scrgbClr r="0" g="0" b="0">
                    <a:alpha val="0"/>
                  </a:scrgbClr>
                </a:highlight>
                <a:latin typeface="Liberation Sans" pitchFamily="18"/>
              </a:rPr>
              <a:t>ühendamiseks masinaga</a:t>
            </a:r>
          </a:p>
          <a:p>
            <a:pPr lvl="0">
              <a:buSzPct val="45000"/>
              <a:buFont typeface="StarSymbol"/>
              <a:buChar char="●"/>
            </a:pPr>
            <a:r>
              <a:rPr lang="et-EE" sz="2000" dirty="0"/>
              <a:t>SATA –</a:t>
            </a:r>
            <a:r>
              <a:rPr lang="et-EE" sz="2000" i="1" dirty="0"/>
              <a:t> </a:t>
            </a:r>
            <a:r>
              <a:rPr lang="et-EE" sz="2000" i="1" dirty="0" err="1"/>
              <a:t>Serial</a:t>
            </a:r>
            <a:r>
              <a:rPr lang="et-EE" sz="2000" i="1" dirty="0"/>
              <a:t> </a:t>
            </a:r>
            <a:r>
              <a:rPr lang="et-EE" sz="2000" i="1" dirty="0" err="1"/>
              <a:t>Advanced</a:t>
            </a:r>
            <a:r>
              <a:rPr lang="et-EE" sz="2000" i="1" dirty="0"/>
              <a:t> </a:t>
            </a:r>
            <a:r>
              <a:rPr lang="et-EE" sz="2000" i="1" dirty="0" err="1"/>
              <a:t>Technology</a:t>
            </a:r>
            <a:r>
              <a:rPr lang="et-EE" sz="2000" i="1" dirty="0"/>
              <a:t> </a:t>
            </a:r>
            <a:r>
              <a:rPr lang="et-EE" sz="2000" i="1" dirty="0" err="1" smtClean="0"/>
              <a:t>Attachments</a:t>
            </a:r>
            <a:endParaRPr lang="et-EE" sz="2000" i="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CD9807-C240-45D6-AF60-1098CC2120A2}"/>
              </a:ext>
            </a:extLst>
          </p:cNvPr>
          <p:cNvSpPr txBox="1">
            <a:spLocks noGrp="1"/>
          </p:cNvSpPr>
          <p:nvPr>
            <p:ph type="title" idx="4294967295"/>
          </p:nvPr>
        </p:nvSpPr>
        <p:spPr>
          <a:xfrm>
            <a:off x="1188000" y="-102960"/>
            <a:ext cx="8460000" cy="1250280"/>
          </a:xfrm>
        </p:spPr>
        <p:txBody>
          <a:bodyPr/>
          <a:lstStyle/>
          <a:p>
            <a:pPr lvl="0"/>
            <a:r>
              <a:rPr lang="et-EE"/>
              <a:t>Andmesalvestussüsteemi komponendid I</a:t>
            </a:r>
          </a:p>
        </p:txBody>
      </p:sp>
      <p:sp>
        <p:nvSpPr>
          <p:cNvPr id="3" name="Text Placeholder 2">
            <a:extLst>
              <a:ext uri="{FF2B5EF4-FFF2-40B4-BE49-F238E27FC236}">
                <a16:creationId xmlns="" xmlns:a16="http://schemas.microsoft.com/office/drawing/2014/main" id="{149B5622-4893-4622-A34A-6A6B025475A7}"/>
              </a:ext>
            </a:extLst>
          </p:cNvPr>
          <p:cNvSpPr txBox="1">
            <a:spLocks noGrp="1"/>
          </p:cNvSpPr>
          <p:nvPr>
            <p:ph type="body" idx="4294967295"/>
          </p:nvPr>
        </p:nvSpPr>
        <p:spPr>
          <a:xfrm>
            <a:off x="1080000" y="1038599"/>
            <a:ext cx="8856000" cy="4865400"/>
          </a:xfrm>
        </p:spPr>
        <p:txBody>
          <a:bodyPr/>
          <a:lstStyle/>
          <a:p>
            <a:pPr lvl="0">
              <a:buSzPct val="45000"/>
              <a:buFont typeface="StarSymbol"/>
              <a:buChar char="●"/>
            </a:pPr>
            <a:r>
              <a:rPr lang="et-EE" sz="2000" dirty="0"/>
              <a:t>SCSI – </a:t>
            </a:r>
            <a:r>
              <a:rPr lang="et-EE" sz="2000" i="1" dirty="0" err="1"/>
              <a:t>Small</a:t>
            </a:r>
            <a:r>
              <a:rPr lang="et-EE" sz="2000" i="1" dirty="0"/>
              <a:t> </a:t>
            </a:r>
            <a:r>
              <a:rPr lang="et-EE" sz="2000" i="1" dirty="0" err="1"/>
              <a:t>Computer</a:t>
            </a:r>
            <a:r>
              <a:rPr lang="et-EE" sz="2000" i="1" dirty="0"/>
              <a:t> System </a:t>
            </a:r>
            <a:r>
              <a:rPr lang="et-EE" sz="2000" i="1" dirty="0" err="1"/>
              <a:t>Interface</a:t>
            </a:r>
            <a:endParaRPr lang="et-EE" sz="2000" i="1" dirty="0"/>
          </a:p>
          <a:p>
            <a:pPr marL="0" lvl="1" indent="0" hangingPunct="0">
              <a:spcBef>
                <a:spcPts val="1417"/>
              </a:spcBef>
              <a:buSzPct val="75000"/>
              <a:buFont typeface="StarSymbol"/>
              <a:buChar char="–"/>
            </a:pPr>
            <a:r>
              <a:rPr lang="et-EE" sz="2000" dirty="0">
                <a:highlight>
                  <a:scrgbClr r="0" g="0" b="0">
                    <a:alpha val="0"/>
                  </a:scrgbClr>
                </a:highlight>
                <a:latin typeface="Liberation Sans" pitchFamily="18"/>
              </a:rPr>
              <a:t>Uuemal ajal kasutusel personaalarvutites ja sülearvutites</a:t>
            </a:r>
          </a:p>
          <a:p>
            <a:pPr lvl="0">
              <a:buSzPct val="45000"/>
              <a:buFont typeface="StarSymbol"/>
              <a:buChar char="●"/>
            </a:pPr>
            <a:r>
              <a:rPr lang="et-EE" sz="2000" dirty="0"/>
              <a:t>SAS - </a:t>
            </a:r>
            <a:r>
              <a:rPr lang="et-EE" sz="2000" i="1" dirty="0" err="1"/>
              <a:t>Serial-Attached</a:t>
            </a:r>
            <a:r>
              <a:rPr lang="et-EE" sz="2000" i="1" dirty="0"/>
              <a:t> SCSI</a:t>
            </a:r>
          </a:p>
          <a:p>
            <a:pPr marL="0" lvl="1" indent="0" hangingPunct="0">
              <a:spcBef>
                <a:spcPts val="1417"/>
              </a:spcBef>
              <a:buSzPct val="75000"/>
              <a:buFont typeface="StarSymbol"/>
              <a:buChar char="–"/>
            </a:pPr>
            <a:r>
              <a:rPr lang="et-EE" sz="2000" dirty="0">
                <a:highlight>
                  <a:scrgbClr r="0" g="0" b="0">
                    <a:alpha val="0"/>
                  </a:scrgbClr>
                </a:highlight>
                <a:latin typeface="Liberation Sans" pitchFamily="18"/>
              </a:rPr>
              <a:t>Kasutusel serverites suurtes </a:t>
            </a:r>
            <a:r>
              <a:rPr lang="et-EE" sz="2000" dirty="0" err="1">
                <a:highlight>
                  <a:scrgbClr r="0" g="0" b="0">
                    <a:alpha val="0"/>
                  </a:scrgbClr>
                </a:highlight>
                <a:latin typeface="Liberation Sans" pitchFamily="18"/>
              </a:rPr>
              <a:t>kettamasiivides</a:t>
            </a:r>
            <a:endParaRPr lang="et-EE" sz="2000" dirty="0">
              <a:highlight>
                <a:scrgbClr r="0" g="0" b="0">
                  <a:alpha val="0"/>
                </a:scrgbClr>
              </a:highlight>
              <a:latin typeface="Liberation Sans" pitchFamily="18"/>
            </a:endParaRPr>
          </a:p>
          <a:p>
            <a:pPr marL="0" lvl="1" indent="0" hangingPunct="0">
              <a:spcBef>
                <a:spcPts val="1417"/>
              </a:spcBef>
              <a:buSzPct val="75000"/>
              <a:buFont typeface="StarSymbol"/>
              <a:buChar char="–"/>
            </a:pPr>
            <a:r>
              <a:rPr lang="et-EE" sz="2000" dirty="0">
                <a:highlight>
                  <a:scrgbClr r="0" g="0" b="0">
                    <a:alpha val="0"/>
                  </a:scrgbClr>
                </a:highlight>
                <a:latin typeface="Liberation Sans" pitchFamily="18"/>
              </a:rPr>
              <a:t>Kallid kuid kiired (3x kiirem kui SATA)</a:t>
            </a:r>
          </a:p>
          <a:p>
            <a:pPr marL="0" lvl="1" indent="0" hangingPunct="0">
              <a:spcBef>
                <a:spcPts val="1417"/>
              </a:spcBef>
              <a:buSzPct val="75000"/>
              <a:buFont typeface="StarSymbol"/>
              <a:buChar char="–"/>
            </a:pPr>
            <a:r>
              <a:rPr lang="et-EE" sz="2000" dirty="0">
                <a:highlight>
                  <a:scrgbClr r="0" g="0" b="0">
                    <a:alpha val="0"/>
                  </a:scrgbClr>
                </a:highlight>
                <a:latin typeface="Liberation Sans" pitchFamily="18"/>
              </a:rPr>
              <a:t>Mahud on ajas muutuvad (</a:t>
            </a:r>
            <a:r>
              <a:rPr lang="et-EE" sz="2000" dirty="0" err="1">
                <a:highlight>
                  <a:scrgbClr r="0" g="0" b="0">
                    <a:alpha val="0"/>
                  </a:scrgbClr>
                </a:highlight>
                <a:latin typeface="Liberation Sans" pitchFamily="18"/>
              </a:rPr>
              <a:t>Seagate</a:t>
            </a:r>
            <a:r>
              <a:rPr lang="et-EE" sz="2000" dirty="0">
                <a:highlight>
                  <a:scrgbClr r="0" g="0" b="0">
                    <a:alpha val="0"/>
                  </a:scrgbClr>
                </a:highlight>
                <a:latin typeface="Liberation Sans" pitchFamily="18"/>
              </a:rPr>
              <a:t> teatab 2016 augustis 60 TB SAS-liidesega SSD-kettast, mis valmib 2017 aastal)</a:t>
            </a:r>
          </a:p>
          <a:p>
            <a:pPr lvl="0">
              <a:buSzPct val="45000"/>
              <a:buFont typeface="StarSymbol"/>
              <a:buChar char="●"/>
            </a:pPr>
            <a:r>
              <a:rPr lang="et-EE" sz="2000" i="1" dirty="0" err="1"/>
              <a:t>High</a:t>
            </a:r>
            <a:r>
              <a:rPr lang="et-EE" sz="2000" i="1" dirty="0"/>
              <a:t> </a:t>
            </a:r>
            <a:r>
              <a:rPr lang="et-EE" sz="2000" i="1" dirty="0" err="1"/>
              <a:t>Speed</a:t>
            </a:r>
            <a:r>
              <a:rPr lang="et-EE" sz="2000" i="1" dirty="0"/>
              <a:t> </a:t>
            </a:r>
            <a:r>
              <a:rPr lang="et-EE" sz="2000" i="1" dirty="0" err="1"/>
              <a:t>Data</a:t>
            </a:r>
            <a:r>
              <a:rPr lang="et-EE" sz="2000" i="1" dirty="0"/>
              <a:t> Link</a:t>
            </a:r>
            <a:r>
              <a:rPr lang="et-EE" sz="2000" dirty="0"/>
              <a:t> (HSDL) – </a:t>
            </a:r>
            <a:r>
              <a:rPr lang="et-EE" sz="2000" dirty="0" err="1"/>
              <a:t>PCIe</a:t>
            </a:r>
            <a:r>
              <a:rPr lang="et-EE" sz="2000" dirty="0"/>
              <a:t>/SAS peal töötav hübriid (nt </a:t>
            </a:r>
            <a:r>
              <a:rPr lang="et-EE" sz="2000" dirty="0" err="1"/>
              <a:t>RevoDrive</a:t>
            </a:r>
            <a:r>
              <a:rPr lang="et-EE" sz="2000" dirty="0"/>
              <a:t>)</a:t>
            </a:r>
          </a:p>
          <a:p>
            <a:pPr lvl="0">
              <a:buSzPct val="45000"/>
              <a:buFont typeface="StarSymbol"/>
              <a:buChar char="●"/>
            </a:pPr>
            <a:r>
              <a:rPr lang="et-EE" sz="2000" dirty="0" err="1"/>
              <a:t>Adminnina</a:t>
            </a:r>
            <a:r>
              <a:rPr lang="et-EE" sz="2000" dirty="0"/>
              <a:t> pead süsteemide ehitamisel arvestama ka ketaste kasutamise üle</a:t>
            </a:r>
          </a:p>
          <a:p>
            <a:pPr lvl="0">
              <a:buSzPct val="45000"/>
              <a:buFont typeface="StarSymbol"/>
              <a:buChar char="●"/>
            </a:pPr>
            <a:r>
              <a:rPr lang="et-EE" sz="2000" dirty="0"/>
              <a:t>SAS või SATA, tasapisi tulevad ka uuemad liidesed (</a:t>
            </a:r>
            <a:r>
              <a:rPr lang="et-EE" sz="2000" dirty="0" err="1"/>
              <a:t>PCIe</a:t>
            </a:r>
            <a:r>
              <a:rPr lang="et-EE" sz="2000" dirty="0"/>
              <a:t>, HSDL jne)</a:t>
            </a:r>
          </a:p>
          <a:p>
            <a:pPr lvl="0">
              <a:buSzPct val="45000"/>
              <a:buFont typeface="StarSymbol"/>
              <a:buChar char="●"/>
            </a:pPr>
            <a:r>
              <a:rPr lang="et-EE" sz="2000" dirty="0"/>
              <a:t>Kiirus/hind vs </a:t>
            </a:r>
            <a:r>
              <a:rPr lang="et-EE" sz="2000" dirty="0" smtClean="0"/>
              <a:t>aeglus/odavus</a:t>
            </a:r>
            <a:endParaRPr lang="et-EE"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BB5901-752F-431B-B551-41738FC3C6D5}"/>
              </a:ext>
            </a:extLst>
          </p:cNvPr>
          <p:cNvSpPr txBox="1">
            <a:spLocks noGrp="1"/>
          </p:cNvSpPr>
          <p:nvPr>
            <p:ph type="title" idx="4294967295"/>
          </p:nvPr>
        </p:nvSpPr>
        <p:spPr>
          <a:xfrm>
            <a:off x="1289160" y="151920"/>
            <a:ext cx="8259479" cy="1250280"/>
          </a:xfrm>
        </p:spPr>
        <p:txBody>
          <a:bodyPr>
            <a:spAutoFit/>
          </a:bodyPr>
          <a:lstStyle/>
          <a:p>
            <a:pPr lvl="0"/>
            <a:r>
              <a:rPr lang="et-EE"/>
              <a:t>Andmesalvestussüsteemi komponendid I</a:t>
            </a:r>
          </a:p>
        </p:txBody>
      </p:sp>
      <p:pic>
        <p:nvPicPr>
          <p:cNvPr id="3" name="Picture 2">
            <a:extLst>
              <a:ext uri="{FF2B5EF4-FFF2-40B4-BE49-F238E27FC236}">
                <a16:creationId xmlns="" xmlns:a16="http://schemas.microsoft.com/office/drawing/2014/main" id="{8B2F5933-65C5-4408-B305-9DC3128DE65F}"/>
              </a:ext>
            </a:extLst>
          </p:cNvPr>
          <p:cNvPicPr>
            <a:picLocks noChangeAspect="1"/>
          </p:cNvPicPr>
          <p:nvPr/>
        </p:nvPicPr>
        <p:blipFill>
          <a:blip r:embed="rId3">
            <a:lum/>
            <a:alphaModFix/>
          </a:blip>
          <a:srcRect/>
          <a:stretch>
            <a:fillRect/>
          </a:stretch>
        </p:blipFill>
        <p:spPr>
          <a:xfrm>
            <a:off x="1466640" y="1080360"/>
            <a:ext cx="2379600" cy="2090880"/>
          </a:xfrm>
          <a:prstGeom prst="rect">
            <a:avLst/>
          </a:prstGeom>
          <a:noFill/>
          <a:ln>
            <a:noFill/>
          </a:ln>
        </p:spPr>
      </p:pic>
      <p:pic>
        <p:nvPicPr>
          <p:cNvPr id="4" name="Picture 3">
            <a:extLst>
              <a:ext uri="{FF2B5EF4-FFF2-40B4-BE49-F238E27FC236}">
                <a16:creationId xmlns="" xmlns:a16="http://schemas.microsoft.com/office/drawing/2014/main" id="{D1A5F5A3-B321-42B6-885B-2FFD898F53D2}"/>
              </a:ext>
            </a:extLst>
          </p:cNvPr>
          <p:cNvPicPr>
            <a:picLocks noChangeAspect="1"/>
          </p:cNvPicPr>
          <p:nvPr/>
        </p:nvPicPr>
        <p:blipFill>
          <a:blip r:embed="rId4">
            <a:lum/>
            <a:alphaModFix/>
          </a:blip>
          <a:srcRect/>
          <a:stretch>
            <a:fillRect/>
          </a:stretch>
        </p:blipFill>
        <p:spPr>
          <a:xfrm>
            <a:off x="4173840" y="936360"/>
            <a:ext cx="2655000" cy="2090880"/>
          </a:xfrm>
          <a:prstGeom prst="rect">
            <a:avLst/>
          </a:prstGeom>
          <a:noFill/>
          <a:ln>
            <a:noFill/>
          </a:ln>
        </p:spPr>
      </p:pic>
      <p:pic>
        <p:nvPicPr>
          <p:cNvPr id="5" name="Picture 4">
            <a:extLst>
              <a:ext uri="{FF2B5EF4-FFF2-40B4-BE49-F238E27FC236}">
                <a16:creationId xmlns="" xmlns:a16="http://schemas.microsoft.com/office/drawing/2014/main" id="{5DBEBCEE-7735-49AE-8A0B-381748F2B2C4}"/>
              </a:ext>
            </a:extLst>
          </p:cNvPr>
          <p:cNvPicPr>
            <a:picLocks noChangeAspect="1"/>
          </p:cNvPicPr>
          <p:nvPr/>
        </p:nvPicPr>
        <p:blipFill>
          <a:blip r:embed="rId5">
            <a:lum/>
            <a:alphaModFix/>
          </a:blip>
          <a:srcRect/>
          <a:stretch>
            <a:fillRect/>
          </a:stretch>
        </p:blipFill>
        <p:spPr>
          <a:xfrm>
            <a:off x="6101639" y="2916000"/>
            <a:ext cx="3303360" cy="2376000"/>
          </a:xfrm>
          <a:prstGeom prst="rect">
            <a:avLst/>
          </a:prstGeom>
          <a:noFill/>
          <a:ln>
            <a:noFill/>
          </a:ln>
        </p:spPr>
      </p:pic>
      <p:pic>
        <p:nvPicPr>
          <p:cNvPr id="6" name="Picture 5">
            <a:extLst>
              <a:ext uri="{FF2B5EF4-FFF2-40B4-BE49-F238E27FC236}">
                <a16:creationId xmlns="" xmlns:a16="http://schemas.microsoft.com/office/drawing/2014/main" id="{EEC49976-68B1-4E3A-80C5-F1C055381D35}"/>
              </a:ext>
            </a:extLst>
          </p:cNvPr>
          <p:cNvPicPr>
            <a:picLocks noChangeAspect="1"/>
          </p:cNvPicPr>
          <p:nvPr/>
        </p:nvPicPr>
        <p:blipFill>
          <a:blip r:embed="rId6">
            <a:lum/>
            <a:alphaModFix/>
          </a:blip>
          <a:srcRect/>
          <a:stretch>
            <a:fillRect/>
          </a:stretch>
        </p:blipFill>
        <p:spPr>
          <a:xfrm>
            <a:off x="1224000" y="3168000"/>
            <a:ext cx="2194560" cy="2090880"/>
          </a:xfrm>
          <a:prstGeom prst="rect">
            <a:avLst/>
          </a:prstGeom>
          <a:noFill/>
          <a:ln>
            <a:noFill/>
          </a:ln>
        </p:spPr>
      </p:pic>
      <p:pic>
        <p:nvPicPr>
          <p:cNvPr id="7" name="Picture 6">
            <a:extLst>
              <a:ext uri="{FF2B5EF4-FFF2-40B4-BE49-F238E27FC236}">
                <a16:creationId xmlns="" xmlns:a16="http://schemas.microsoft.com/office/drawing/2014/main" id="{23943EB2-C55D-4288-862B-FDCE757135A2}"/>
              </a:ext>
            </a:extLst>
          </p:cNvPr>
          <p:cNvPicPr>
            <a:picLocks noChangeAspect="1"/>
          </p:cNvPicPr>
          <p:nvPr/>
        </p:nvPicPr>
        <p:blipFill>
          <a:blip r:embed="rId7">
            <a:lum/>
            <a:alphaModFix/>
          </a:blip>
          <a:srcRect/>
          <a:stretch>
            <a:fillRect/>
          </a:stretch>
        </p:blipFill>
        <p:spPr>
          <a:xfrm>
            <a:off x="6992640" y="1023840"/>
            <a:ext cx="2541240" cy="2090880"/>
          </a:xfrm>
          <a:prstGeom prst="rect">
            <a:avLst/>
          </a:prstGeom>
          <a:noFill/>
          <a:ln>
            <a:noFill/>
          </a:ln>
        </p:spPr>
      </p:pic>
      <p:pic>
        <p:nvPicPr>
          <p:cNvPr id="8" name="Picture 7">
            <a:extLst>
              <a:ext uri="{FF2B5EF4-FFF2-40B4-BE49-F238E27FC236}">
                <a16:creationId xmlns="" xmlns:a16="http://schemas.microsoft.com/office/drawing/2014/main" id="{5D73F4C2-D519-4244-8024-14BD4C1A5811}"/>
              </a:ext>
            </a:extLst>
          </p:cNvPr>
          <p:cNvPicPr>
            <a:picLocks noChangeAspect="1"/>
          </p:cNvPicPr>
          <p:nvPr/>
        </p:nvPicPr>
        <p:blipFill>
          <a:blip r:embed="rId8">
            <a:lum/>
            <a:alphaModFix/>
          </a:blip>
          <a:srcRect/>
          <a:stretch>
            <a:fillRect/>
          </a:stretch>
        </p:blipFill>
        <p:spPr>
          <a:xfrm>
            <a:off x="3583800" y="4225319"/>
            <a:ext cx="2616840" cy="1931039"/>
          </a:xfrm>
          <a:prstGeom prst="rect">
            <a:avLst/>
          </a:prstGeom>
          <a:noFill/>
          <a:ln>
            <a:noFill/>
          </a:ln>
        </p:spPr>
      </p:pic>
      <p:pic>
        <p:nvPicPr>
          <p:cNvPr id="9" name="Picture 8">
            <a:extLst>
              <a:ext uri="{FF2B5EF4-FFF2-40B4-BE49-F238E27FC236}">
                <a16:creationId xmlns="" xmlns:a16="http://schemas.microsoft.com/office/drawing/2014/main" id="{0817B475-6A43-40B3-BBCC-903B2B433A78}"/>
              </a:ext>
            </a:extLst>
          </p:cNvPr>
          <p:cNvPicPr>
            <a:picLocks noChangeAspect="1"/>
          </p:cNvPicPr>
          <p:nvPr/>
        </p:nvPicPr>
        <p:blipFill>
          <a:blip r:embed="rId9">
            <a:lum/>
            <a:alphaModFix/>
          </a:blip>
          <a:srcRect l="13890" t="18165" r="16205" b="10583"/>
          <a:stretch>
            <a:fillRect/>
          </a:stretch>
        </p:blipFill>
        <p:spPr>
          <a:xfrm>
            <a:off x="8677800" y="4487040"/>
            <a:ext cx="1330200" cy="148896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012B56-4CEC-41DD-A666-3E81367AE9EE}"/>
              </a:ext>
            </a:extLst>
          </p:cNvPr>
          <p:cNvSpPr txBox="1">
            <a:spLocks noGrp="1"/>
          </p:cNvSpPr>
          <p:nvPr>
            <p:ph type="title" idx="4294967295"/>
          </p:nvPr>
        </p:nvSpPr>
        <p:spPr>
          <a:xfrm>
            <a:off x="1367640" y="151920"/>
            <a:ext cx="9071640" cy="1250280"/>
          </a:xfrm>
        </p:spPr>
        <p:txBody>
          <a:bodyPr>
            <a:spAutoFit/>
          </a:bodyPr>
          <a:lstStyle/>
          <a:p>
            <a:pPr lvl="0"/>
            <a:r>
              <a:rPr lang="et-EE"/>
              <a:t>Andmesalvestussüsteemi komponendid I</a:t>
            </a:r>
          </a:p>
        </p:txBody>
      </p:sp>
      <p:pic>
        <p:nvPicPr>
          <p:cNvPr id="3" name="Picture 2">
            <a:extLst>
              <a:ext uri="{FF2B5EF4-FFF2-40B4-BE49-F238E27FC236}">
                <a16:creationId xmlns="" xmlns:a16="http://schemas.microsoft.com/office/drawing/2014/main" id="{3F236A4C-36E4-4A4E-902A-482F481591D6}"/>
              </a:ext>
            </a:extLst>
          </p:cNvPr>
          <p:cNvPicPr>
            <a:picLocks noChangeAspect="1"/>
          </p:cNvPicPr>
          <p:nvPr/>
        </p:nvPicPr>
        <p:blipFill>
          <a:blip r:embed="rId3">
            <a:lum/>
            <a:alphaModFix/>
          </a:blip>
          <a:srcRect/>
          <a:stretch>
            <a:fillRect/>
          </a:stretch>
        </p:blipFill>
        <p:spPr>
          <a:xfrm>
            <a:off x="1152000" y="2160000"/>
            <a:ext cx="8496000" cy="3398040"/>
          </a:xfrm>
          <a:prstGeom prst="rect">
            <a:avLst/>
          </a:prstGeom>
          <a:noFill/>
          <a:ln>
            <a:noFill/>
          </a:ln>
        </p:spPr>
      </p:pic>
      <p:sp>
        <p:nvSpPr>
          <p:cNvPr id="4" name="TextBox 3">
            <a:extLst>
              <a:ext uri="{FF2B5EF4-FFF2-40B4-BE49-F238E27FC236}">
                <a16:creationId xmlns="" xmlns:a16="http://schemas.microsoft.com/office/drawing/2014/main" id="{E0BDD69B-B5FB-4BAF-8C6F-069EDD84634C}"/>
              </a:ext>
            </a:extLst>
          </p:cNvPr>
          <p:cNvSpPr txBox="1"/>
          <p:nvPr/>
        </p:nvSpPr>
        <p:spPr>
          <a:xfrm>
            <a:off x="1152000" y="5688000"/>
            <a:ext cx="7632000" cy="26100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1200" b="0" i="0" u="none" strike="noStrike" kern="1200" cap="none">
                <a:ln>
                  <a:noFill/>
                </a:ln>
                <a:latin typeface="Liberation Sans" pitchFamily="18"/>
                <a:ea typeface="Droid Sans Fallback" pitchFamily="2"/>
                <a:cs typeface="FreeSans" pitchFamily="2"/>
                <a:hlinkClick r:id="rId4"/>
              </a:rPr>
              <a:t>https://www.pcper.com/reviews/Storage/Samsung-960-PRO-2TB-M2-NVMe-SSD-Full-Review-Even-Faster</a:t>
            </a:r>
            <a:r>
              <a:rPr lang="et-EE" sz="1200" b="0" i="0" u="none" strike="noStrike" kern="1200" cap="none">
                <a:ln>
                  <a:noFill/>
                </a:ln>
                <a:latin typeface="Liberation Sans" pitchFamily="18"/>
                <a:ea typeface="Droid Sans Fallback" pitchFamily="2"/>
                <a:cs typeface="FreeSans" pitchFamily="2"/>
              </a:rPr>
              <a:t> </a:t>
            </a:r>
          </a:p>
        </p:txBody>
      </p:sp>
      <p:sp>
        <p:nvSpPr>
          <p:cNvPr id="5" name="TextBox 4">
            <a:extLst>
              <a:ext uri="{FF2B5EF4-FFF2-40B4-BE49-F238E27FC236}">
                <a16:creationId xmlns="" xmlns:a16="http://schemas.microsoft.com/office/drawing/2014/main" id="{848FC8A0-CFD9-4E51-96B6-4251FFF69CF7}"/>
              </a:ext>
            </a:extLst>
          </p:cNvPr>
          <p:cNvSpPr txBox="1"/>
          <p:nvPr/>
        </p:nvSpPr>
        <p:spPr>
          <a:xfrm>
            <a:off x="1440000" y="1404000"/>
            <a:ext cx="5616000" cy="60228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1800" b="0" i="0" u="none" strike="noStrike" kern="1200" cap="none">
                <a:ln>
                  <a:noFill/>
                </a:ln>
                <a:latin typeface="Liberation Sans" pitchFamily="18"/>
                <a:ea typeface="Droid Sans Fallback" pitchFamily="2"/>
                <a:cs typeface="FreeSans" pitchFamily="2"/>
              </a:rPr>
              <a:t>NVMe (Non-Volatile Memory Express disks)</a:t>
            </a:r>
          </a:p>
          <a:p>
            <a:pPr marL="0" marR="0" lvl="0" indent="0" hangingPunct="0">
              <a:lnSpc>
                <a:spcPct val="100000"/>
              </a:lnSpc>
              <a:spcBef>
                <a:spcPts val="0"/>
              </a:spcBef>
              <a:spcAft>
                <a:spcPts val="0"/>
              </a:spcAft>
              <a:buNone/>
              <a:tabLst/>
            </a:pPr>
            <a:r>
              <a:rPr lang="et-EE" sz="1800" b="0" i="0" u="none" strike="noStrike" kern="1200" cap="none">
                <a:ln>
                  <a:noFill/>
                </a:ln>
                <a:latin typeface="Liberation Sans" pitchFamily="18"/>
                <a:ea typeface="Droid Sans Fallback" pitchFamily="2"/>
                <a:cs typeface="FreeSans" pitchFamily="2"/>
                <a:hlinkClick r:id="rId5"/>
              </a:rPr>
              <a:t>https://en.wikipedia.org/wiki/NVM_Express</a:t>
            </a:r>
            <a:r>
              <a:rPr lang="et-EE" sz="1800" b="0" i="0" u="none" strike="noStrike" kern="1200" cap="none">
                <a:ln>
                  <a:noFill/>
                </a:ln>
                <a:latin typeface="Liberation Sans" pitchFamily="18"/>
                <a:ea typeface="Droid Sans Fallback" pitchFamily="2"/>
                <a:cs typeface="FreeSans" pitchFamily="2"/>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87F687-FA8B-417F-88AC-29EE51BC5446}"/>
              </a:ext>
            </a:extLst>
          </p:cNvPr>
          <p:cNvSpPr txBox="1">
            <a:spLocks noGrp="1"/>
          </p:cNvSpPr>
          <p:nvPr>
            <p:ph type="title" idx="4294967295"/>
          </p:nvPr>
        </p:nvSpPr>
        <p:spPr>
          <a:xfrm>
            <a:off x="1259639" y="151920"/>
            <a:ext cx="9071640" cy="1250280"/>
          </a:xfrm>
        </p:spPr>
        <p:txBody>
          <a:bodyPr>
            <a:spAutoFit/>
          </a:bodyPr>
          <a:lstStyle/>
          <a:p>
            <a:pPr lvl="0"/>
            <a:r>
              <a:rPr lang="et-EE"/>
              <a:t>Andmesalvestussüsteemi komponendid I</a:t>
            </a:r>
          </a:p>
        </p:txBody>
      </p:sp>
      <p:pic>
        <p:nvPicPr>
          <p:cNvPr id="3" name="Picture 2">
            <a:extLst>
              <a:ext uri="{FF2B5EF4-FFF2-40B4-BE49-F238E27FC236}">
                <a16:creationId xmlns="" xmlns:a16="http://schemas.microsoft.com/office/drawing/2014/main" id="{079F5373-3172-493E-8B81-69188628A6CB}"/>
              </a:ext>
            </a:extLst>
          </p:cNvPr>
          <p:cNvPicPr>
            <a:picLocks noChangeAspect="1"/>
          </p:cNvPicPr>
          <p:nvPr/>
        </p:nvPicPr>
        <p:blipFill>
          <a:blip r:embed="rId3">
            <a:lum/>
            <a:alphaModFix/>
          </a:blip>
          <a:srcRect/>
          <a:stretch>
            <a:fillRect/>
          </a:stretch>
        </p:blipFill>
        <p:spPr>
          <a:xfrm>
            <a:off x="1152000" y="1061640"/>
            <a:ext cx="5186160" cy="2826360"/>
          </a:xfrm>
          <a:prstGeom prst="rect">
            <a:avLst/>
          </a:prstGeom>
          <a:noFill/>
          <a:ln>
            <a:noFill/>
          </a:ln>
        </p:spPr>
      </p:pic>
      <p:sp>
        <p:nvSpPr>
          <p:cNvPr id="4" name="TextBox 3">
            <a:extLst>
              <a:ext uri="{FF2B5EF4-FFF2-40B4-BE49-F238E27FC236}">
                <a16:creationId xmlns="" xmlns:a16="http://schemas.microsoft.com/office/drawing/2014/main" id="{9CC356E0-B051-4A4C-A281-7C5D35325A7C}"/>
              </a:ext>
            </a:extLst>
          </p:cNvPr>
          <p:cNvSpPr txBox="1"/>
          <p:nvPr/>
        </p:nvSpPr>
        <p:spPr>
          <a:xfrm>
            <a:off x="1260000" y="6048000"/>
            <a:ext cx="4752000" cy="20484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800" b="0" i="0" u="none" strike="noStrike" kern="1200" cap="none">
                <a:ln>
                  <a:noFill/>
                </a:ln>
                <a:latin typeface="Liberation Sans" pitchFamily="18"/>
                <a:ea typeface="Droid Sans Fallback" pitchFamily="2"/>
                <a:cs typeface="FreeSans" pitchFamily="2"/>
                <a:hlinkClick r:id="rId4"/>
              </a:rPr>
              <a:t>https://www.pcper.com/reviews/Storage/OCZ-Ibis-High-Speed-Data-Link-HSDL-240GB-SSD-Review</a:t>
            </a:r>
            <a:r>
              <a:rPr lang="et-EE" sz="800" b="0" i="0" u="none" strike="noStrike" kern="1200" cap="none">
                <a:ln>
                  <a:noFill/>
                </a:ln>
                <a:latin typeface="Liberation Sans" pitchFamily="18"/>
                <a:ea typeface="Droid Sans Fallback" pitchFamily="2"/>
                <a:cs typeface="FreeSans" pitchFamily="2"/>
              </a:rPr>
              <a:t> </a:t>
            </a:r>
          </a:p>
        </p:txBody>
      </p:sp>
      <p:pic>
        <p:nvPicPr>
          <p:cNvPr id="5" name="Picture 4">
            <a:extLst>
              <a:ext uri="{FF2B5EF4-FFF2-40B4-BE49-F238E27FC236}">
                <a16:creationId xmlns="" xmlns:a16="http://schemas.microsoft.com/office/drawing/2014/main" id="{E481AB30-03E1-4703-AA72-0E84241ED659}"/>
              </a:ext>
            </a:extLst>
          </p:cNvPr>
          <p:cNvPicPr>
            <a:picLocks noChangeAspect="1"/>
          </p:cNvPicPr>
          <p:nvPr/>
        </p:nvPicPr>
        <p:blipFill>
          <a:blip r:embed="rId5">
            <a:lum/>
            <a:alphaModFix/>
          </a:blip>
          <a:srcRect/>
          <a:stretch>
            <a:fillRect/>
          </a:stretch>
        </p:blipFill>
        <p:spPr>
          <a:xfrm>
            <a:off x="1462680" y="4189679"/>
            <a:ext cx="4981320" cy="1714319"/>
          </a:xfrm>
          <a:prstGeom prst="rect">
            <a:avLst/>
          </a:prstGeom>
          <a:noFill/>
          <a:ln>
            <a:noFill/>
          </a:ln>
        </p:spPr>
      </p:pic>
      <p:sp>
        <p:nvSpPr>
          <p:cNvPr id="6" name="TextBox 5">
            <a:extLst>
              <a:ext uri="{FF2B5EF4-FFF2-40B4-BE49-F238E27FC236}">
                <a16:creationId xmlns="" xmlns:a16="http://schemas.microsoft.com/office/drawing/2014/main" id="{CBD47500-FBB2-4D38-8457-0B381E08E214}"/>
              </a:ext>
            </a:extLst>
          </p:cNvPr>
          <p:cNvSpPr txBox="1"/>
          <p:nvPr/>
        </p:nvSpPr>
        <p:spPr>
          <a:xfrm>
            <a:off x="6372000" y="1320120"/>
            <a:ext cx="3938171" cy="2362013"/>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1800" b="0" i="0" u="none" strike="noStrike" kern="1200" cap="none" dirty="0">
                <a:ln>
                  <a:noFill/>
                </a:ln>
                <a:latin typeface="Liberation Sans" pitchFamily="18"/>
                <a:ea typeface="Droid Sans Fallback" pitchFamily="2"/>
                <a:cs typeface="FreeSans" pitchFamily="2"/>
              </a:rPr>
              <a:t>HSDL puhul kasutatakse </a:t>
            </a:r>
            <a:r>
              <a:rPr lang="et-EE" sz="1800" b="0" i="0" u="none" strike="noStrike" kern="1200" cap="none" dirty="0" smtClean="0">
                <a:ln>
                  <a:noFill/>
                </a:ln>
                <a:latin typeface="Liberation Sans" pitchFamily="18"/>
                <a:ea typeface="Droid Sans Fallback" pitchFamily="2"/>
                <a:cs typeface="FreeSans" pitchFamily="2"/>
              </a:rPr>
              <a:t>LVDS-</a:t>
            </a:r>
          </a:p>
          <a:p>
            <a:pPr marL="0" marR="0" lvl="0" indent="0" hangingPunct="0">
              <a:lnSpc>
                <a:spcPct val="100000"/>
              </a:lnSpc>
              <a:spcBef>
                <a:spcPts val="0"/>
              </a:spcBef>
              <a:spcAft>
                <a:spcPts val="0"/>
              </a:spcAft>
              <a:buNone/>
              <a:tabLst/>
            </a:pPr>
            <a:r>
              <a:rPr lang="et-EE" sz="1800" b="0" i="0" u="none" strike="noStrike" kern="1200" cap="none" dirty="0" smtClean="0">
                <a:ln>
                  <a:noFill/>
                </a:ln>
                <a:latin typeface="Liberation Sans" pitchFamily="18"/>
                <a:ea typeface="Droid Sans Fallback" pitchFamily="2"/>
                <a:cs typeface="FreeSans" pitchFamily="2"/>
              </a:rPr>
              <a:t>tehnoloogiat </a:t>
            </a:r>
            <a:r>
              <a:rPr lang="et-EE" sz="1800" b="0" i="0" u="none" strike="noStrike" kern="1200" cap="none" dirty="0">
                <a:ln>
                  <a:noFill/>
                </a:ln>
                <a:latin typeface="Liberation Sans" pitchFamily="18"/>
                <a:ea typeface="Droid Sans Fallback" pitchFamily="2"/>
                <a:cs typeface="FreeSans" pitchFamily="2"/>
              </a:rPr>
              <a:t>kaablites andmeedastuseks</a:t>
            </a:r>
            <a:r>
              <a:rPr lang="et-EE" sz="1800" b="0" i="0" u="none" strike="noStrike" kern="1200" cap="none" dirty="0" smtClean="0">
                <a:ln>
                  <a:noFill/>
                </a:ln>
                <a:latin typeface="Liberation Sans" pitchFamily="18"/>
                <a:ea typeface="Droid Sans Fallback" pitchFamily="2"/>
                <a:cs typeface="FreeSans" pitchFamily="2"/>
              </a:rPr>
              <a:t>:</a:t>
            </a:r>
          </a:p>
          <a:p>
            <a:pPr marL="0" marR="0" lvl="0" indent="0" hangingPunct="0">
              <a:lnSpc>
                <a:spcPct val="100000"/>
              </a:lnSpc>
              <a:spcBef>
                <a:spcPts val="0"/>
              </a:spcBef>
              <a:spcAft>
                <a:spcPts val="0"/>
              </a:spcAft>
              <a:buNone/>
              <a:tabLst/>
            </a:pPr>
            <a:endParaRPr lang="et-EE" sz="1800" b="0" i="0" u="none" strike="noStrike" kern="1200" cap="none" dirty="0">
              <a:ln>
                <a:noFill/>
              </a:ln>
              <a:latin typeface="Liberation Sans" pitchFamily="18"/>
              <a:ea typeface="Droid Sans Fallback" pitchFamily="2"/>
              <a:cs typeface="FreeSans" pitchFamily="2"/>
            </a:endParaRPr>
          </a:p>
          <a:p>
            <a:pPr marL="0" marR="0" lvl="0" indent="0" hangingPunct="0">
              <a:lnSpc>
                <a:spcPct val="100000"/>
              </a:lnSpc>
              <a:spcBef>
                <a:spcPts val="0"/>
              </a:spcBef>
              <a:spcAft>
                <a:spcPts val="0"/>
              </a:spcAft>
              <a:buNone/>
              <a:tabLst/>
            </a:pPr>
            <a:r>
              <a:rPr lang="et-EE" sz="1800" b="0" i="1" u="none" strike="noStrike" kern="1200" cap="none" dirty="0" err="1">
                <a:ln>
                  <a:noFill/>
                </a:ln>
                <a:latin typeface="Liberation Sans" pitchFamily="18"/>
                <a:ea typeface="Droid Sans Fallback" pitchFamily="2"/>
                <a:cs typeface="FreeSans" pitchFamily="2"/>
              </a:rPr>
              <a:t>Short</a:t>
            </a:r>
            <a:r>
              <a:rPr lang="et-EE" sz="1800" b="0" i="1" u="none" strike="noStrike" kern="1200" cap="none" dirty="0">
                <a:ln>
                  <a:noFill/>
                </a:ln>
                <a:latin typeface="Liberation Sans" pitchFamily="18"/>
                <a:ea typeface="Droid Sans Fallback" pitchFamily="2"/>
                <a:cs typeface="FreeSans" pitchFamily="2"/>
              </a:rPr>
              <a:t> </a:t>
            </a:r>
            <a:r>
              <a:rPr lang="et-EE" sz="1800" b="0" i="1" u="none" strike="noStrike" kern="1200" cap="none" dirty="0" err="1">
                <a:ln>
                  <a:noFill/>
                </a:ln>
                <a:latin typeface="Liberation Sans" pitchFamily="18"/>
                <a:ea typeface="Droid Sans Fallback" pitchFamily="2"/>
                <a:cs typeface="FreeSans" pitchFamily="2"/>
              </a:rPr>
              <a:t>for</a:t>
            </a:r>
            <a:r>
              <a:rPr lang="et-EE" sz="1800" b="0" i="1" u="none" strike="noStrike" kern="1200" cap="none" dirty="0">
                <a:ln>
                  <a:noFill/>
                </a:ln>
                <a:latin typeface="Liberation Sans" pitchFamily="18"/>
                <a:ea typeface="Droid Sans Fallback" pitchFamily="2"/>
                <a:cs typeface="FreeSans" pitchFamily="2"/>
              </a:rPr>
              <a:t> </a:t>
            </a:r>
            <a:r>
              <a:rPr lang="et-EE" sz="1800" b="1" i="1" u="none" strike="noStrike" kern="1200" cap="none" dirty="0" err="1">
                <a:ln>
                  <a:noFill/>
                </a:ln>
                <a:latin typeface="Liberation Sans" pitchFamily="18"/>
                <a:ea typeface="Droid Sans Fallback" pitchFamily="2"/>
                <a:cs typeface="FreeSans" pitchFamily="2"/>
              </a:rPr>
              <a:t>L</a:t>
            </a:r>
            <a:r>
              <a:rPr lang="et-EE" sz="1800" b="0" i="1" u="none" strike="noStrike" kern="1200" cap="none" dirty="0" err="1">
                <a:ln>
                  <a:noFill/>
                </a:ln>
                <a:latin typeface="Liberation Sans" pitchFamily="18"/>
                <a:ea typeface="Droid Sans Fallback" pitchFamily="2"/>
                <a:cs typeface="FreeSans" pitchFamily="2"/>
              </a:rPr>
              <a:t>ow</a:t>
            </a:r>
            <a:r>
              <a:rPr lang="et-EE" sz="1800" b="0" i="1" u="none" strike="noStrike" kern="1200" cap="none" dirty="0">
                <a:ln>
                  <a:noFill/>
                </a:ln>
                <a:latin typeface="Liberation Sans" pitchFamily="18"/>
                <a:ea typeface="Droid Sans Fallback" pitchFamily="2"/>
                <a:cs typeface="FreeSans" pitchFamily="2"/>
              </a:rPr>
              <a:t> </a:t>
            </a:r>
            <a:r>
              <a:rPr lang="et-EE" sz="1800" b="1" i="1" u="none" strike="noStrike" kern="1200" cap="none" dirty="0" err="1">
                <a:ln>
                  <a:noFill/>
                </a:ln>
                <a:latin typeface="Liberation Sans" pitchFamily="18"/>
                <a:ea typeface="Droid Sans Fallback" pitchFamily="2"/>
                <a:cs typeface="FreeSans" pitchFamily="2"/>
              </a:rPr>
              <a:t>V</a:t>
            </a:r>
            <a:r>
              <a:rPr lang="et-EE" sz="1800" b="0" i="1" u="none" strike="noStrike" kern="1200" cap="none" dirty="0" err="1">
                <a:ln>
                  <a:noFill/>
                </a:ln>
                <a:latin typeface="Liberation Sans" pitchFamily="18"/>
                <a:ea typeface="Droid Sans Fallback" pitchFamily="2"/>
                <a:cs typeface="FreeSans" pitchFamily="2"/>
              </a:rPr>
              <a:t>oltage</a:t>
            </a:r>
            <a:r>
              <a:rPr lang="et-EE" sz="1800" b="0" i="1" u="none" strike="noStrike" kern="1200" cap="none" dirty="0">
                <a:ln>
                  <a:noFill/>
                </a:ln>
                <a:latin typeface="Liberation Sans" pitchFamily="18"/>
                <a:ea typeface="Droid Sans Fallback" pitchFamily="2"/>
                <a:cs typeface="FreeSans" pitchFamily="2"/>
              </a:rPr>
              <a:t> </a:t>
            </a:r>
            <a:r>
              <a:rPr lang="et-EE" sz="1800" b="1" i="1" u="none" strike="noStrike" kern="1200" cap="none" dirty="0" err="1">
                <a:ln>
                  <a:noFill/>
                </a:ln>
                <a:latin typeface="Liberation Sans" pitchFamily="18"/>
                <a:ea typeface="Droid Sans Fallback" pitchFamily="2"/>
                <a:cs typeface="FreeSans" pitchFamily="2"/>
              </a:rPr>
              <a:t>D</a:t>
            </a:r>
            <a:r>
              <a:rPr lang="et-EE" sz="1800" b="0" i="1" u="none" strike="noStrike" kern="1200" cap="none" dirty="0" err="1">
                <a:ln>
                  <a:noFill/>
                </a:ln>
                <a:latin typeface="Liberation Sans" pitchFamily="18"/>
                <a:ea typeface="Droid Sans Fallback" pitchFamily="2"/>
                <a:cs typeface="FreeSans" pitchFamily="2"/>
              </a:rPr>
              <a:t>ifferential</a:t>
            </a:r>
            <a:r>
              <a:rPr lang="et-EE" sz="1800" b="0" i="1" u="none" strike="noStrike" kern="1200" cap="none" dirty="0">
                <a:ln>
                  <a:noFill/>
                </a:ln>
                <a:latin typeface="Liberation Sans" pitchFamily="18"/>
                <a:ea typeface="Droid Sans Fallback" pitchFamily="2"/>
                <a:cs typeface="FreeSans" pitchFamily="2"/>
              </a:rPr>
              <a:t> </a:t>
            </a:r>
            <a:endParaRPr lang="et-EE" sz="1800" b="0" i="1" u="none" strike="noStrike" kern="1200" cap="none" dirty="0" smtClean="0">
              <a:ln>
                <a:noFill/>
              </a:ln>
              <a:latin typeface="Liberation Sans" pitchFamily="18"/>
              <a:ea typeface="Droid Sans Fallback" pitchFamily="2"/>
              <a:cs typeface="FreeSans" pitchFamily="2"/>
            </a:endParaRPr>
          </a:p>
          <a:p>
            <a:pPr marL="0" marR="0" lvl="0" indent="0" hangingPunct="0">
              <a:lnSpc>
                <a:spcPct val="100000"/>
              </a:lnSpc>
              <a:spcBef>
                <a:spcPts val="0"/>
              </a:spcBef>
              <a:spcAft>
                <a:spcPts val="0"/>
              </a:spcAft>
              <a:buNone/>
              <a:tabLst/>
            </a:pPr>
            <a:r>
              <a:rPr lang="et-EE" sz="1800" b="1" i="1" u="none" strike="noStrike" kern="1200" cap="none" dirty="0" err="1" smtClean="0">
                <a:ln>
                  <a:noFill/>
                </a:ln>
                <a:latin typeface="Liberation Sans" pitchFamily="18"/>
                <a:ea typeface="Droid Sans Fallback" pitchFamily="2"/>
                <a:cs typeface="FreeSans" pitchFamily="2"/>
              </a:rPr>
              <a:t>S</a:t>
            </a:r>
            <a:r>
              <a:rPr lang="et-EE" sz="1800" b="0" i="1" u="none" strike="noStrike" kern="1200" cap="none" dirty="0" err="1" smtClean="0">
                <a:ln>
                  <a:noFill/>
                </a:ln>
                <a:latin typeface="Liberation Sans" pitchFamily="18"/>
                <a:ea typeface="Droid Sans Fallback" pitchFamily="2"/>
                <a:cs typeface="FreeSans" pitchFamily="2"/>
              </a:rPr>
              <a:t>ignaling</a:t>
            </a:r>
            <a:r>
              <a:rPr lang="et-EE" sz="1800" b="0" i="1" u="none" strike="noStrike" kern="1200" cap="none" dirty="0">
                <a:ln>
                  <a:noFill/>
                </a:ln>
                <a:latin typeface="Liberation Sans" pitchFamily="18"/>
                <a:ea typeface="Droid Sans Fallback" pitchFamily="2"/>
                <a:cs typeface="FreeSans" pitchFamily="2"/>
              </a:rPr>
              <a:t>, a </a:t>
            </a:r>
            <a:r>
              <a:rPr lang="et-EE" sz="1800" b="0" i="1" u="none" strike="noStrike" kern="1200" cap="none" dirty="0" err="1">
                <a:ln>
                  <a:noFill/>
                </a:ln>
                <a:latin typeface="Liberation Sans" pitchFamily="18"/>
                <a:ea typeface="Droid Sans Fallback" pitchFamily="2"/>
                <a:cs typeface="FreeSans" pitchFamily="2"/>
              </a:rPr>
              <a:t>low</a:t>
            </a:r>
            <a:r>
              <a:rPr lang="et-EE" sz="1800" b="0" i="1" u="none" strike="noStrike" kern="1200" cap="none" dirty="0">
                <a:ln>
                  <a:noFill/>
                </a:ln>
                <a:latin typeface="Liberation Sans" pitchFamily="18"/>
                <a:ea typeface="Droid Sans Fallback" pitchFamily="2"/>
                <a:cs typeface="FreeSans" pitchFamily="2"/>
              </a:rPr>
              <a:t> </a:t>
            </a:r>
            <a:r>
              <a:rPr lang="et-EE" sz="1800" b="0" i="1" u="none" strike="noStrike" kern="1200" cap="none" dirty="0" err="1">
                <a:ln>
                  <a:noFill/>
                </a:ln>
                <a:latin typeface="Liberation Sans" pitchFamily="18"/>
                <a:ea typeface="Droid Sans Fallback" pitchFamily="2"/>
                <a:cs typeface="FreeSans" pitchFamily="2"/>
              </a:rPr>
              <a:t>noise</a:t>
            </a:r>
            <a:r>
              <a:rPr lang="et-EE" sz="1800" b="0" i="1" u="none" strike="noStrike" kern="1200" cap="none" dirty="0">
                <a:ln>
                  <a:noFill/>
                </a:ln>
                <a:latin typeface="Liberation Sans" pitchFamily="18"/>
                <a:ea typeface="Droid Sans Fallback" pitchFamily="2"/>
                <a:cs typeface="FreeSans" pitchFamily="2"/>
              </a:rPr>
              <a:t>, </a:t>
            </a:r>
            <a:r>
              <a:rPr lang="et-EE" sz="1800" b="0" i="1" u="none" strike="noStrike" kern="1200" cap="none" dirty="0" err="1">
                <a:ln>
                  <a:noFill/>
                </a:ln>
                <a:latin typeface="Liberation Sans" pitchFamily="18"/>
                <a:ea typeface="Droid Sans Fallback" pitchFamily="2"/>
                <a:cs typeface="FreeSans" pitchFamily="2"/>
              </a:rPr>
              <a:t>low</a:t>
            </a:r>
            <a:r>
              <a:rPr lang="et-EE" sz="1800" b="0" i="1" u="none" strike="noStrike" kern="1200" cap="none" dirty="0">
                <a:ln>
                  <a:noFill/>
                </a:ln>
                <a:latin typeface="Liberation Sans" pitchFamily="18"/>
                <a:ea typeface="Droid Sans Fallback" pitchFamily="2"/>
                <a:cs typeface="FreeSans" pitchFamily="2"/>
              </a:rPr>
              <a:t> </a:t>
            </a:r>
            <a:r>
              <a:rPr lang="et-EE" sz="1800" b="0" i="1" u="none" strike="noStrike" kern="1200" cap="none" dirty="0" err="1">
                <a:ln>
                  <a:noFill/>
                </a:ln>
                <a:latin typeface="Liberation Sans" pitchFamily="18"/>
                <a:ea typeface="Droid Sans Fallback" pitchFamily="2"/>
                <a:cs typeface="FreeSans" pitchFamily="2"/>
              </a:rPr>
              <a:t>power</a:t>
            </a:r>
            <a:r>
              <a:rPr lang="et-EE" sz="1800" b="0" i="1" u="none" strike="noStrike" kern="1200" cap="none" dirty="0">
                <a:ln>
                  <a:noFill/>
                </a:ln>
                <a:latin typeface="Liberation Sans" pitchFamily="18"/>
                <a:ea typeface="Droid Sans Fallback" pitchFamily="2"/>
                <a:cs typeface="FreeSans" pitchFamily="2"/>
              </a:rPr>
              <a:t>, </a:t>
            </a:r>
            <a:endParaRPr lang="et-EE" sz="1800" b="0" i="1" u="none" strike="noStrike" kern="1200" cap="none" dirty="0" smtClean="0">
              <a:ln>
                <a:noFill/>
              </a:ln>
              <a:latin typeface="Liberation Sans" pitchFamily="18"/>
              <a:ea typeface="Droid Sans Fallback" pitchFamily="2"/>
              <a:cs typeface="FreeSans" pitchFamily="2"/>
            </a:endParaRPr>
          </a:p>
          <a:p>
            <a:pPr marL="0" marR="0" lvl="0" indent="0" hangingPunct="0">
              <a:lnSpc>
                <a:spcPct val="100000"/>
              </a:lnSpc>
              <a:spcBef>
                <a:spcPts val="0"/>
              </a:spcBef>
              <a:spcAft>
                <a:spcPts val="0"/>
              </a:spcAft>
              <a:buNone/>
              <a:tabLst/>
            </a:pPr>
            <a:r>
              <a:rPr lang="et-EE" sz="1800" b="0" i="1" u="none" strike="noStrike" kern="1200" cap="none" dirty="0" err="1" smtClean="0">
                <a:ln>
                  <a:noFill/>
                </a:ln>
                <a:latin typeface="Liberation Sans" pitchFamily="18"/>
                <a:ea typeface="Droid Sans Fallback" pitchFamily="2"/>
                <a:cs typeface="FreeSans" pitchFamily="2"/>
              </a:rPr>
              <a:t>low</a:t>
            </a:r>
            <a:r>
              <a:rPr lang="et-EE" sz="1800" b="0" i="1" u="none" strike="noStrike" kern="1200" cap="none" dirty="0" smtClean="0">
                <a:ln>
                  <a:noFill/>
                </a:ln>
                <a:latin typeface="Liberation Sans" pitchFamily="18"/>
                <a:ea typeface="Droid Sans Fallback" pitchFamily="2"/>
                <a:cs typeface="FreeSans" pitchFamily="2"/>
              </a:rPr>
              <a:t> </a:t>
            </a:r>
            <a:r>
              <a:rPr lang="et-EE" sz="1800" b="0" i="1" u="none" strike="noStrike" kern="1200" cap="none" dirty="0" err="1">
                <a:ln>
                  <a:noFill/>
                </a:ln>
                <a:latin typeface="Liberation Sans" pitchFamily="18"/>
                <a:ea typeface="Droid Sans Fallback" pitchFamily="2"/>
                <a:cs typeface="FreeSans" pitchFamily="2"/>
              </a:rPr>
              <a:t>amplitude</a:t>
            </a:r>
            <a:r>
              <a:rPr lang="et-EE" sz="1800" b="0" i="1" u="none" strike="noStrike" kern="1200" cap="none" dirty="0">
                <a:ln>
                  <a:noFill/>
                </a:ln>
                <a:latin typeface="Liberation Sans" pitchFamily="18"/>
                <a:ea typeface="Droid Sans Fallback" pitchFamily="2"/>
                <a:cs typeface="FreeSans" pitchFamily="2"/>
              </a:rPr>
              <a:t> </a:t>
            </a:r>
            <a:r>
              <a:rPr lang="et-EE" sz="1800" b="0" i="1" u="none" strike="noStrike" kern="1200" cap="none" dirty="0" err="1">
                <a:ln>
                  <a:noFill/>
                </a:ln>
                <a:latin typeface="Liberation Sans" pitchFamily="18"/>
                <a:ea typeface="Droid Sans Fallback" pitchFamily="2"/>
                <a:cs typeface="FreeSans" pitchFamily="2"/>
              </a:rPr>
              <a:t>method</a:t>
            </a:r>
            <a:r>
              <a:rPr lang="et-EE" sz="1800" b="0" i="1" u="none" strike="noStrike" kern="1200" cap="none" dirty="0">
                <a:ln>
                  <a:noFill/>
                </a:ln>
                <a:latin typeface="Liberation Sans" pitchFamily="18"/>
                <a:ea typeface="Droid Sans Fallback" pitchFamily="2"/>
                <a:cs typeface="FreeSans" pitchFamily="2"/>
              </a:rPr>
              <a:t> </a:t>
            </a:r>
            <a:r>
              <a:rPr lang="et-EE" sz="1800" b="0" i="1" u="none" strike="noStrike" kern="1200" cap="none" dirty="0" err="1">
                <a:ln>
                  <a:noFill/>
                </a:ln>
                <a:latin typeface="Liberation Sans" pitchFamily="18"/>
                <a:ea typeface="Droid Sans Fallback" pitchFamily="2"/>
                <a:cs typeface="FreeSans" pitchFamily="2"/>
              </a:rPr>
              <a:t>for</a:t>
            </a:r>
            <a:r>
              <a:rPr lang="et-EE" sz="1800" b="0" i="1" u="none" strike="noStrike" kern="1200" cap="none" dirty="0">
                <a:ln>
                  <a:noFill/>
                </a:ln>
                <a:latin typeface="Liberation Sans" pitchFamily="18"/>
                <a:ea typeface="Droid Sans Fallback" pitchFamily="2"/>
                <a:cs typeface="FreeSans" pitchFamily="2"/>
              </a:rPr>
              <a:t> </a:t>
            </a:r>
            <a:r>
              <a:rPr lang="et-EE" sz="1800" b="0" i="1" u="none" strike="noStrike" kern="1200" cap="none" dirty="0" err="1">
                <a:ln>
                  <a:noFill/>
                </a:ln>
                <a:latin typeface="Liberation Sans" pitchFamily="18"/>
                <a:ea typeface="Droid Sans Fallback" pitchFamily="2"/>
                <a:cs typeface="FreeSans" pitchFamily="2"/>
              </a:rPr>
              <a:t>high-speed</a:t>
            </a:r>
            <a:r>
              <a:rPr lang="et-EE" sz="1800" b="0" i="1" u="none" strike="noStrike" kern="1200" cap="none" dirty="0">
                <a:ln>
                  <a:noFill/>
                </a:ln>
                <a:latin typeface="Liberation Sans" pitchFamily="18"/>
                <a:ea typeface="Droid Sans Fallback" pitchFamily="2"/>
                <a:cs typeface="FreeSans" pitchFamily="2"/>
              </a:rPr>
              <a:t> </a:t>
            </a:r>
            <a:endParaRPr lang="et-EE" sz="1800" b="0" i="1" u="none" strike="noStrike" kern="1200" cap="none" dirty="0" smtClean="0">
              <a:ln>
                <a:noFill/>
              </a:ln>
              <a:latin typeface="Liberation Sans" pitchFamily="18"/>
              <a:ea typeface="Droid Sans Fallback" pitchFamily="2"/>
              <a:cs typeface="FreeSans" pitchFamily="2"/>
            </a:endParaRPr>
          </a:p>
          <a:p>
            <a:pPr marL="0" marR="0" lvl="0" indent="0" hangingPunct="0">
              <a:lnSpc>
                <a:spcPct val="100000"/>
              </a:lnSpc>
              <a:spcBef>
                <a:spcPts val="0"/>
              </a:spcBef>
              <a:spcAft>
                <a:spcPts val="0"/>
              </a:spcAft>
              <a:buNone/>
              <a:tabLst/>
            </a:pPr>
            <a:r>
              <a:rPr lang="et-EE" sz="1800" b="0" i="1" u="none" strike="noStrike" kern="1200" cap="none" dirty="0" smtClean="0">
                <a:ln>
                  <a:noFill/>
                </a:ln>
                <a:latin typeface="Liberation Sans" pitchFamily="18"/>
                <a:ea typeface="Droid Sans Fallback" pitchFamily="2"/>
                <a:cs typeface="FreeSans" pitchFamily="2"/>
              </a:rPr>
              <a:t>(</a:t>
            </a:r>
            <a:r>
              <a:rPr lang="et-EE" sz="1800" b="0" i="1" u="none" strike="noStrike" kern="1200" cap="none" dirty="0" err="1">
                <a:ln>
                  <a:noFill/>
                </a:ln>
                <a:latin typeface="Liberation Sans" pitchFamily="18"/>
                <a:ea typeface="Droid Sans Fallback" pitchFamily="2"/>
                <a:cs typeface="FreeSans" pitchFamily="2"/>
              </a:rPr>
              <a:t>gigabits</a:t>
            </a:r>
            <a:r>
              <a:rPr lang="et-EE" sz="1800" b="0" i="1" u="none" strike="noStrike" kern="1200" cap="none" dirty="0">
                <a:ln>
                  <a:noFill/>
                </a:ln>
                <a:latin typeface="Liberation Sans" pitchFamily="18"/>
                <a:ea typeface="Droid Sans Fallback" pitchFamily="2"/>
                <a:cs typeface="FreeSans" pitchFamily="2"/>
              </a:rPr>
              <a:t> </a:t>
            </a:r>
            <a:r>
              <a:rPr lang="et-EE" sz="1800" b="0" i="1" u="none" strike="noStrike" kern="1200" cap="none" dirty="0" err="1">
                <a:ln>
                  <a:noFill/>
                </a:ln>
                <a:latin typeface="Liberation Sans" pitchFamily="18"/>
                <a:ea typeface="Droid Sans Fallback" pitchFamily="2"/>
                <a:cs typeface="FreeSans" pitchFamily="2"/>
              </a:rPr>
              <a:t>per</a:t>
            </a:r>
            <a:r>
              <a:rPr lang="et-EE" sz="1800" b="0" i="1" u="none" strike="noStrike" kern="1200" cap="none" dirty="0">
                <a:ln>
                  <a:noFill/>
                </a:ln>
                <a:latin typeface="Liberation Sans" pitchFamily="18"/>
                <a:ea typeface="Droid Sans Fallback" pitchFamily="2"/>
                <a:cs typeface="FreeSans" pitchFamily="2"/>
              </a:rPr>
              <a:t> </a:t>
            </a:r>
            <a:r>
              <a:rPr lang="et-EE" sz="1800" b="0" i="1" u="none" strike="noStrike" kern="1200" cap="none" dirty="0" err="1">
                <a:ln>
                  <a:noFill/>
                </a:ln>
                <a:latin typeface="Liberation Sans" pitchFamily="18"/>
                <a:ea typeface="Droid Sans Fallback" pitchFamily="2"/>
                <a:cs typeface="FreeSans" pitchFamily="2"/>
              </a:rPr>
              <a:t>second</a:t>
            </a:r>
            <a:r>
              <a:rPr lang="et-EE" sz="1800" b="0" i="1" u="none" strike="noStrike" kern="1200" cap="none" dirty="0">
                <a:ln>
                  <a:noFill/>
                </a:ln>
                <a:latin typeface="Liberation Sans" pitchFamily="18"/>
                <a:ea typeface="Droid Sans Fallback" pitchFamily="2"/>
                <a:cs typeface="FreeSans" pitchFamily="2"/>
              </a:rPr>
              <a:t>) </a:t>
            </a:r>
            <a:r>
              <a:rPr lang="et-EE" sz="1800" b="0" i="1" u="none" strike="noStrike" kern="1200" cap="none" dirty="0" err="1">
                <a:ln>
                  <a:noFill/>
                </a:ln>
                <a:latin typeface="Liberation Sans" pitchFamily="18"/>
                <a:ea typeface="Droid Sans Fallback" pitchFamily="2"/>
                <a:cs typeface="FreeSans" pitchFamily="2"/>
              </a:rPr>
              <a:t>data</a:t>
            </a:r>
            <a:r>
              <a:rPr lang="et-EE" sz="1800" b="0" i="1" u="none" strike="noStrike" kern="1200" cap="none" dirty="0">
                <a:ln>
                  <a:noFill/>
                </a:ln>
                <a:latin typeface="Liberation Sans" pitchFamily="18"/>
                <a:ea typeface="Droid Sans Fallback" pitchFamily="2"/>
                <a:cs typeface="FreeSans" pitchFamily="2"/>
              </a:rPr>
              <a:t> </a:t>
            </a:r>
            <a:r>
              <a:rPr lang="et-EE" sz="1800" b="0" i="1" u="none" strike="noStrike" kern="1200" cap="none" dirty="0" err="1">
                <a:ln>
                  <a:noFill/>
                </a:ln>
                <a:latin typeface="Liberation Sans" pitchFamily="18"/>
                <a:ea typeface="Droid Sans Fallback" pitchFamily="2"/>
                <a:cs typeface="FreeSans" pitchFamily="2"/>
              </a:rPr>
              <a:t>transmission</a:t>
            </a:r>
            <a:r>
              <a:rPr lang="et-EE" sz="1800" b="0" i="1" u="none" strike="noStrike" kern="1200" cap="none" dirty="0">
                <a:ln>
                  <a:noFill/>
                </a:ln>
                <a:latin typeface="Liberation Sans" pitchFamily="18"/>
                <a:ea typeface="Droid Sans Fallback" pitchFamily="2"/>
                <a:cs typeface="FreeSans" pitchFamily="2"/>
              </a:rPr>
              <a:t> </a:t>
            </a:r>
            <a:endParaRPr lang="et-EE" sz="1800" b="0" i="1" u="none" strike="noStrike" kern="1200" cap="none" dirty="0" smtClean="0">
              <a:ln>
                <a:noFill/>
              </a:ln>
              <a:latin typeface="Liberation Sans" pitchFamily="18"/>
              <a:ea typeface="Droid Sans Fallback" pitchFamily="2"/>
              <a:cs typeface="FreeSans" pitchFamily="2"/>
            </a:endParaRPr>
          </a:p>
          <a:p>
            <a:pPr marL="0" marR="0" lvl="0" indent="0" hangingPunct="0">
              <a:lnSpc>
                <a:spcPct val="100000"/>
              </a:lnSpc>
              <a:spcBef>
                <a:spcPts val="0"/>
              </a:spcBef>
              <a:spcAft>
                <a:spcPts val="0"/>
              </a:spcAft>
              <a:buNone/>
              <a:tabLst/>
            </a:pPr>
            <a:r>
              <a:rPr lang="et-EE" sz="1800" b="0" i="1" u="none" strike="noStrike" kern="1200" cap="none" dirty="0" err="1" smtClean="0">
                <a:ln>
                  <a:noFill/>
                </a:ln>
                <a:latin typeface="Liberation Sans" pitchFamily="18"/>
                <a:ea typeface="Droid Sans Fallback" pitchFamily="2"/>
                <a:cs typeface="FreeSans" pitchFamily="2"/>
              </a:rPr>
              <a:t>over</a:t>
            </a:r>
            <a:r>
              <a:rPr lang="et-EE" sz="1800" b="0" i="1" u="none" strike="noStrike" kern="1200" cap="none" dirty="0" smtClean="0">
                <a:ln>
                  <a:noFill/>
                </a:ln>
                <a:latin typeface="Liberation Sans" pitchFamily="18"/>
                <a:ea typeface="Droid Sans Fallback" pitchFamily="2"/>
                <a:cs typeface="FreeSans" pitchFamily="2"/>
              </a:rPr>
              <a:t> </a:t>
            </a:r>
            <a:r>
              <a:rPr lang="et-EE" sz="1800" b="0" i="1" u="none" strike="noStrike" kern="1200" cap="none" dirty="0" err="1">
                <a:ln>
                  <a:noFill/>
                </a:ln>
                <a:latin typeface="Liberation Sans" pitchFamily="18"/>
                <a:ea typeface="Droid Sans Fallback" pitchFamily="2"/>
                <a:cs typeface="FreeSans" pitchFamily="2"/>
              </a:rPr>
              <a:t>copper</a:t>
            </a:r>
            <a:r>
              <a:rPr lang="et-EE" sz="1800" b="0" i="1" u="none" strike="noStrike" kern="1200" cap="none" dirty="0">
                <a:ln>
                  <a:noFill/>
                </a:ln>
                <a:latin typeface="Liberation Sans" pitchFamily="18"/>
                <a:ea typeface="Droid Sans Fallback" pitchFamily="2"/>
                <a:cs typeface="FreeSans" pitchFamily="2"/>
              </a:rPr>
              <a:t> </a:t>
            </a:r>
            <a:r>
              <a:rPr lang="et-EE" sz="1800" b="0" i="1" u="none" strike="noStrike" kern="1200" cap="none" dirty="0" err="1">
                <a:ln>
                  <a:noFill/>
                </a:ln>
                <a:latin typeface="Liberation Sans" pitchFamily="18"/>
                <a:ea typeface="Droid Sans Fallback" pitchFamily="2"/>
                <a:cs typeface="FreeSans" pitchFamily="2"/>
              </a:rPr>
              <a:t>wire</a:t>
            </a:r>
            <a:r>
              <a:rPr lang="et-EE" sz="1800" b="0" i="1" u="none" strike="noStrike" kern="1200" cap="none" dirty="0">
                <a:ln>
                  <a:noFill/>
                </a:ln>
                <a:latin typeface="Liberation Sans" pitchFamily="18"/>
                <a:ea typeface="Droid Sans Fallback" pitchFamily="2"/>
                <a:cs typeface="FreeSans" pitchFamily="2"/>
              </a:rPr>
              <a:t>.</a:t>
            </a:r>
          </a:p>
          <a:p>
            <a:pPr marL="0" marR="0" lvl="0" indent="0" hangingPunct="0">
              <a:lnSpc>
                <a:spcPct val="100000"/>
              </a:lnSpc>
              <a:spcBef>
                <a:spcPts val="0"/>
              </a:spcBef>
              <a:spcAft>
                <a:spcPts val="0"/>
              </a:spcAft>
              <a:buNone/>
              <a:tabLst/>
            </a:pPr>
            <a:r>
              <a:rPr lang="et-EE" sz="1000" b="0" i="0" u="none" strike="noStrike" kern="1200" cap="none" dirty="0">
                <a:ln>
                  <a:noFill/>
                </a:ln>
                <a:latin typeface="Liberation Sans" pitchFamily="18"/>
                <a:ea typeface="Droid Sans Fallback" pitchFamily="2"/>
                <a:cs typeface="FreeSans" pitchFamily="2"/>
                <a:hlinkClick r:id="rId6"/>
              </a:rPr>
              <a:t>http://www.webopedia.com/TERM/L/LVDS.html</a:t>
            </a:r>
            <a:r>
              <a:rPr lang="et-EE" sz="1000" b="0" i="0" u="none" strike="noStrike" kern="1200" cap="none" dirty="0">
                <a:ln>
                  <a:noFill/>
                </a:ln>
                <a:latin typeface="Liberation Sans" pitchFamily="18"/>
                <a:ea typeface="Droid Sans Fallback" pitchFamily="2"/>
                <a:cs typeface="FreeSans" pitchFamily="2"/>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327C8D-D1F2-46AD-A194-55F48064A7E7}"/>
              </a:ext>
            </a:extLst>
          </p:cNvPr>
          <p:cNvSpPr txBox="1">
            <a:spLocks noGrp="1"/>
          </p:cNvSpPr>
          <p:nvPr>
            <p:ph type="title" idx="4294967295"/>
          </p:nvPr>
        </p:nvSpPr>
        <p:spPr>
          <a:xfrm>
            <a:off x="1187640" y="151920"/>
            <a:ext cx="8244360" cy="1250280"/>
          </a:xfrm>
        </p:spPr>
        <p:txBody>
          <a:bodyPr>
            <a:spAutoFit/>
          </a:bodyPr>
          <a:lstStyle/>
          <a:p>
            <a:pPr lvl="0"/>
            <a:r>
              <a:rPr lang="et-EE"/>
              <a:t>Andmesalvestussüsteemi komponendid II</a:t>
            </a:r>
          </a:p>
        </p:txBody>
      </p:sp>
      <p:sp>
        <p:nvSpPr>
          <p:cNvPr id="3" name="Text Placeholder 2">
            <a:extLst>
              <a:ext uri="{FF2B5EF4-FFF2-40B4-BE49-F238E27FC236}">
                <a16:creationId xmlns="" xmlns:a16="http://schemas.microsoft.com/office/drawing/2014/main" id="{897D0797-862B-4F3F-953F-C6D6ED2B21B9}"/>
              </a:ext>
            </a:extLst>
          </p:cNvPr>
          <p:cNvSpPr txBox="1">
            <a:spLocks noGrp="1"/>
          </p:cNvSpPr>
          <p:nvPr>
            <p:ph type="body" idx="4294967295"/>
          </p:nvPr>
        </p:nvSpPr>
        <p:spPr>
          <a:xfrm>
            <a:off x="1276200" y="1303560"/>
            <a:ext cx="8443800" cy="4312440"/>
          </a:xfrm>
        </p:spPr>
        <p:txBody>
          <a:bodyPr/>
          <a:lstStyle/>
          <a:p>
            <a:pPr lvl="0">
              <a:buSzPct val="45000"/>
              <a:buFont typeface="StarSymbol"/>
              <a:buChar char="●"/>
            </a:pPr>
            <a:r>
              <a:rPr lang="et-EE"/>
              <a:t>Magneetilised meediad</a:t>
            </a:r>
          </a:p>
          <a:p>
            <a:pPr marL="0" lvl="1" indent="0" hangingPunct="0">
              <a:spcBef>
                <a:spcPts val="1417"/>
              </a:spcBef>
              <a:buSzPct val="75000"/>
              <a:buFont typeface="StarSymbol"/>
              <a:buChar char="–"/>
            </a:pPr>
            <a:r>
              <a:rPr lang="et-EE" i="1">
                <a:highlight>
                  <a:scrgbClr r="0" g="0" b="0">
                    <a:alpha val="0"/>
                  </a:scrgbClr>
                </a:highlight>
                <a:latin typeface="Liberation Sans" pitchFamily="18"/>
              </a:rPr>
              <a:t>Hard Disk Drive</a:t>
            </a:r>
            <a:r>
              <a:rPr lang="et-EE">
                <a:highlight>
                  <a:scrgbClr r="0" g="0" b="0">
                    <a:alpha val="0"/>
                  </a:scrgbClr>
                </a:highlight>
                <a:latin typeface="Liberation Sans" pitchFamily="18"/>
              </a:rPr>
              <a:t> ehk HDD, lindid ehk TAPE</a:t>
            </a:r>
          </a:p>
          <a:p>
            <a:pPr marL="0" lvl="1" indent="0" hangingPunct="0">
              <a:spcBef>
                <a:spcPts val="1417"/>
              </a:spcBef>
              <a:buSzPct val="75000"/>
              <a:buFont typeface="StarSymbol"/>
              <a:buChar char="–"/>
            </a:pPr>
            <a:r>
              <a:rPr lang="et-EE">
                <a:highlight>
                  <a:scrgbClr r="0" g="0" b="0">
                    <a:alpha val="0"/>
                  </a:scrgbClr>
                </a:highlight>
                <a:latin typeface="Liberation Sans" pitchFamily="18"/>
              </a:rPr>
              <a:t>Flopiseade (FDD – </a:t>
            </a:r>
            <a:r>
              <a:rPr lang="et-EE" i="1">
                <a:highlight>
                  <a:scrgbClr r="0" g="0" b="0">
                    <a:alpha val="0"/>
                  </a:scrgbClr>
                </a:highlight>
                <a:latin typeface="Liberation Sans" pitchFamily="18"/>
              </a:rPr>
              <a:t>Floppy Disk Drive</a:t>
            </a:r>
            <a:r>
              <a:rPr lang="et-EE">
                <a:highlight>
                  <a:scrgbClr r="0" g="0" b="0">
                    <a:alpha val="0"/>
                  </a:scrgbClr>
                </a:highlight>
                <a:latin typeface="Liberation Sans" pitchFamily="18"/>
              </a:rPr>
              <a:t>) (iganenud)</a:t>
            </a:r>
          </a:p>
          <a:p>
            <a:pPr lvl="0">
              <a:buSzPct val="45000"/>
              <a:buFont typeface="StarSymbol"/>
              <a:buChar char="●"/>
            </a:pPr>
            <a:r>
              <a:rPr lang="et-EE"/>
              <a:t>Välkmälu meediad (ka pooljuhtkettad)</a:t>
            </a:r>
          </a:p>
          <a:p>
            <a:pPr marL="0" lvl="1" indent="0" hangingPunct="0">
              <a:spcBef>
                <a:spcPts val="1417"/>
              </a:spcBef>
              <a:buSzPct val="75000"/>
              <a:buFont typeface="StarSymbol"/>
              <a:buChar char="–"/>
            </a:pPr>
            <a:r>
              <a:rPr lang="et-EE" i="1">
                <a:highlight>
                  <a:scrgbClr r="0" g="0" b="0">
                    <a:alpha val="0"/>
                  </a:scrgbClr>
                </a:highlight>
                <a:latin typeface="Liberation Sans" pitchFamily="18"/>
              </a:rPr>
              <a:t>Universal Serial Bus</a:t>
            </a:r>
            <a:r>
              <a:rPr lang="et-EE">
                <a:highlight>
                  <a:scrgbClr r="0" g="0" b="0">
                    <a:alpha val="0"/>
                  </a:scrgbClr>
                </a:highlight>
                <a:latin typeface="Liberation Sans" pitchFamily="18"/>
              </a:rPr>
              <a:t> ehk USB pulk</a:t>
            </a:r>
          </a:p>
          <a:p>
            <a:pPr marL="0" lvl="1" indent="0" hangingPunct="0">
              <a:spcBef>
                <a:spcPts val="1417"/>
              </a:spcBef>
              <a:buSzPct val="75000"/>
              <a:buFont typeface="StarSymbol"/>
              <a:buChar char="–"/>
            </a:pPr>
            <a:r>
              <a:rPr lang="et-EE">
                <a:highlight>
                  <a:scrgbClr r="0" g="0" b="0">
                    <a:alpha val="0"/>
                  </a:scrgbClr>
                </a:highlight>
                <a:latin typeface="Liberation Sans" pitchFamily="18"/>
              </a:rPr>
              <a:t>Solid State Disk ehk SSD</a:t>
            </a:r>
          </a:p>
          <a:p>
            <a:pPr lvl="0">
              <a:buSzPct val="45000"/>
              <a:buFont typeface="StarSymbol"/>
              <a:buChar char="●"/>
            </a:pPr>
            <a:r>
              <a:rPr lang="et-EE"/>
              <a:t>Optilised meediad</a:t>
            </a:r>
          </a:p>
          <a:p>
            <a:pPr marL="0" lvl="1" indent="0" hangingPunct="0">
              <a:spcBef>
                <a:spcPts val="1417"/>
              </a:spcBef>
              <a:buSzPct val="75000"/>
              <a:buFont typeface="StarSymbol"/>
              <a:buChar char="–"/>
            </a:pPr>
            <a:r>
              <a:rPr lang="et-EE" i="1">
                <a:highlight>
                  <a:scrgbClr r="0" g="0" b="0">
                    <a:alpha val="0"/>
                  </a:scrgbClr>
                </a:highlight>
                <a:latin typeface="Liberation Sans" pitchFamily="18"/>
              </a:rPr>
              <a:t>Compact Disk</a:t>
            </a:r>
            <a:r>
              <a:rPr lang="et-EE">
                <a:highlight>
                  <a:scrgbClr r="0" g="0" b="0">
                    <a:alpha val="0"/>
                  </a:scrgbClr>
                </a:highlight>
                <a:latin typeface="Liberation Sans" pitchFamily="18"/>
              </a:rPr>
              <a:t> ehk CD</a:t>
            </a:r>
          </a:p>
          <a:p>
            <a:pPr marL="0" lvl="1" indent="0" hangingPunct="0">
              <a:spcBef>
                <a:spcPts val="1417"/>
              </a:spcBef>
              <a:buSzPct val="75000"/>
              <a:buFont typeface="StarSymbol"/>
              <a:buChar char="–"/>
            </a:pPr>
            <a:r>
              <a:rPr lang="et-EE" i="1">
                <a:highlight>
                  <a:scrgbClr r="0" g="0" b="0">
                    <a:alpha val="0"/>
                  </a:scrgbClr>
                </a:highlight>
                <a:latin typeface="Liberation Sans" pitchFamily="18"/>
              </a:rPr>
              <a:t>Digital Versatile Disk</a:t>
            </a:r>
            <a:r>
              <a:rPr lang="et-EE">
                <a:highlight>
                  <a:scrgbClr r="0" g="0" b="0">
                    <a:alpha val="0"/>
                  </a:scrgbClr>
                </a:highlight>
                <a:latin typeface="Liberation Sans" pitchFamily="18"/>
              </a:rPr>
              <a:t> ehk DVD</a:t>
            </a:r>
          </a:p>
          <a:p>
            <a:pPr marL="0" lvl="1" indent="0" hangingPunct="0">
              <a:spcBef>
                <a:spcPts val="1417"/>
              </a:spcBef>
              <a:buSzPct val="75000"/>
              <a:buFont typeface="StarSymbol"/>
              <a:buChar char="–"/>
            </a:pPr>
            <a:r>
              <a:rPr lang="et-EE">
                <a:highlight>
                  <a:scrgbClr r="0" g="0" b="0">
                    <a:alpha val="0"/>
                  </a:scrgbClr>
                </a:highlight>
                <a:latin typeface="Liberation Sans" pitchFamily="18"/>
              </a:rPr>
              <a:t>Blu-Ray ehk BD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C7E318-98C6-4947-9070-7217E814A0FC}"/>
              </a:ext>
            </a:extLst>
          </p:cNvPr>
          <p:cNvSpPr txBox="1">
            <a:spLocks noGrp="1"/>
          </p:cNvSpPr>
          <p:nvPr>
            <p:ph type="title" idx="4294967295"/>
          </p:nvPr>
        </p:nvSpPr>
        <p:spPr>
          <a:xfrm>
            <a:off x="1439639" y="561616"/>
            <a:ext cx="7488360" cy="430887"/>
          </a:xfrm>
        </p:spPr>
        <p:txBody>
          <a:bodyPr>
            <a:spAutoFit/>
          </a:bodyPr>
          <a:lstStyle/>
          <a:p>
            <a:pPr lvl="0"/>
            <a:r>
              <a:rPr lang="et-EE" dirty="0">
                <a:latin typeface="+mn-lt"/>
              </a:rPr>
              <a:t>Loenguteemad</a:t>
            </a:r>
          </a:p>
        </p:txBody>
      </p:sp>
      <p:sp>
        <p:nvSpPr>
          <p:cNvPr id="3" name="Text Placeholder 2">
            <a:extLst>
              <a:ext uri="{FF2B5EF4-FFF2-40B4-BE49-F238E27FC236}">
                <a16:creationId xmlns="" xmlns:a16="http://schemas.microsoft.com/office/drawing/2014/main" id="{78E02BBD-2BCF-46E8-90F1-B83AFADAC660}"/>
              </a:ext>
            </a:extLst>
          </p:cNvPr>
          <p:cNvSpPr txBox="1">
            <a:spLocks noGrp="1"/>
          </p:cNvSpPr>
          <p:nvPr>
            <p:ph type="body" idx="4294967295"/>
          </p:nvPr>
        </p:nvSpPr>
        <p:spPr>
          <a:xfrm>
            <a:off x="1396800" y="1152000"/>
            <a:ext cx="7891199" cy="4176000"/>
          </a:xfrm>
        </p:spPr>
        <p:txBody>
          <a:bodyPr/>
          <a:lstStyle/>
          <a:p>
            <a:pPr marL="342900" lvl="0" indent="-342900">
              <a:buSzPct val="45000"/>
              <a:buFont typeface="Courier New" charset="0"/>
              <a:buChar char="o"/>
            </a:pPr>
            <a:r>
              <a:rPr lang="et-EE" dirty="0">
                <a:latin typeface="+mn-lt"/>
              </a:rPr>
              <a:t>Andmed/Informatsioon</a:t>
            </a:r>
          </a:p>
          <a:p>
            <a:pPr marL="342900" lvl="0" indent="-342900">
              <a:buSzPct val="45000"/>
              <a:buFont typeface="Courier New" charset="0"/>
              <a:buChar char="o"/>
            </a:pPr>
            <a:r>
              <a:rPr lang="et-EE" dirty="0">
                <a:latin typeface="+mn-lt"/>
              </a:rPr>
              <a:t>Andmete elutsükkel</a:t>
            </a:r>
          </a:p>
          <a:p>
            <a:pPr marL="342900" lvl="0" indent="-342900">
              <a:buSzPct val="45000"/>
              <a:buFont typeface="Courier New" charset="0"/>
              <a:buChar char="o"/>
            </a:pPr>
            <a:r>
              <a:rPr lang="et-EE" dirty="0" smtClean="0">
                <a:latin typeface="+mn-lt"/>
              </a:rPr>
              <a:t>Liidesed</a:t>
            </a:r>
            <a:endParaRPr lang="et-EE" dirty="0">
              <a:latin typeface="+mn-lt"/>
            </a:endParaRPr>
          </a:p>
          <a:p>
            <a:pPr marL="342900" lvl="0" indent="-342900">
              <a:buSzPct val="45000"/>
              <a:buFont typeface="Courier New" charset="0"/>
              <a:buChar char="o"/>
            </a:pPr>
            <a:r>
              <a:rPr lang="et-EE" dirty="0" smtClean="0">
                <a:latin typeface="+mn-lt"/>
              </a:rPr>
              <a:t>Salvestusvahendid (HDD/SSD)</a:t>
            </a:r>
            <a:endParaRPr lang="et-EE" dirty="0">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8" y="236538"/>
            <a:ext cx="7620000" cy="5727700"/>
          </a:xfrm>
          <a:prstGeom prst="rect">
            <a:avLst/>
          </a:prstGeom>
        </p:spPr>
      </p:pic>
    </p:spTree>
    <p:extLst>
      <p:ext uri="{BB962C8B-B14F-4D97-AF65-F5344CB8AC3E}">
        <p14:creationId xmlns:p14="http://schemas.microsoft.com/office/powerpoint/2010/main" val="1526210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0"/>
            <a:ext cx="7374661" cy="6300788"/>
          </a:xfrm>
          <a:prstGeom prst="rect">
            <a:avLst/>
          </a:prstGeom>
        </p:spPr>
      </p:pic>
    </p:spTree>
    <p:extLst>
      <p:ext uri="{BB962C8B-B14F-4D97-AF65-F5344CB8AC3E}">
        <p14:creationId xmlns:p14="http://schemas.microsoft.com/office/powerpoint/2010/main" val="1483227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0" y="0"/>
            <a:ext cx="8496300" cy="6286500"/>
          </a:xfrm>
          <a:prstGeom prst="rect">
            <a:avLst/>
          </a:prstGeom>
        </p:spPr>
      </p:pic>
    </p:spTree>
    <p:extLst>
      <p:ext uri="{BB962C8B-B14F-4D97-AF65-F5344CB8AC3E}">
        <p14:creationId xmlns:p14="http://schemas.microsoft.com/office/powerpoint/2010/main" val="183639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E6D838-A8F8-438D-9F2D-3F92A467C5A9}"/>
              </a:ext>
            </a:extLst>
          </p:cNvPr>
          <p:cNvSpPr txBox="1">
            <a:spLocks noGrp="1"/>
          </p:cNvSpPr>
          <p:nvPr>
            <p:ph type="title" idx="4294967295"/>
          </p:nvPr>
        </p:nvSpPr>
        <p:spPr>
          <a:xfrm>
            <a:off x="1079639" y="-31320"/>
            <a:ext cx="8352360" cy="1250280"/>
          </a:xfrm>
        </p:spPr>
        <p:txBody>
          <a:bodyPr>
            <a:spAutoFit/>
          </a:bodyPr>
          <a:lstStyle/>
          <a:p>
            <a:pPr lvl="0"/>
            <a:r>
              <a:rPr lang="et-EE"/>
              <a:t>Magnetilise kõvaketta struktuur (HDD)</a:t>
            </a:r>
          </a:p>
        </p:txBody>
      </p:sp>
      <p:sp>
        <p:nvSpPr>
          <p:cNvPr id="3" name="Text Placeholder 2">
            <a:extLst>
              <a:ext uri="{FF2B5EF4-FFF2-40B4-BE49-F238E27FC236}">
                <a16:creationId xmlns="" xmlns:a16="http://schemas.microsoft.com/office/drawing/2014/main" id="{BADB8D1F-6FC9-482B-8910-E673CB95265F}"/>
              </a:ext>
            </a:extLst>
          </p:cNvPr>
          <p:cNvSpPr txBox="1">
            <a:spLocks noGrp="1"/>
          </p:cNvSpPr>
          <p:nvPr>
            <p:ph type="body" idx="4294967295"/>
          </p:nvPr>
        </p:nvSpPr>
        <p:spPr>
          <a:xfrm>
            <a:off x="1224000" y="1218600"/>
            <a:ext cx="4104000" cy="3641400"/>
          </a:xfrm>
        </p:spPr>
        <p:txBody>
          <a:bodyPr/>
          <a:lstStyle/>
          <a:p>
            <a:pPr lvl="0">
              <a:buSzPct val="45000"/>
              <a:buFont typeface="StarSymbol"/>
              <a:buChar char="●"/>
            </a:pPr>
            <a:r>
              <a:rPr lang="et-EE" dirty="0"/>
              <a:t>Rada</a:t>
            </a:r>
          </a:p>
          <a:p>
            <a:pPr lvl="0">
              <a:buSzPct val="45000"/>
              <a:buFont typeface="StarSymbol"/>
              <a:buChar char="●"/>
            </a:pPr>
            <a:r>
              <a:rPr lang="et-EE" dirty="0"/>
              <a:t>Silinder</a:t>
            </a:r>
          </a:p>
          <a:p>
            <a:pPr lvl="0">
              <a:buSzPct val="45000"/>
              <a:buFont typeface="StarSymbol"/>
              <a:buChar char="●"/>
            </a:pPr>
            <a:r>
              <a:rPr lang="et-EE" dirty="0"/>
              <a:t>Sektor</a:t>
            </a:r>
          </a:p>
          <a:p>
            <a:pPr lvl="0">
              <a:buSzPct val="45000"/>
              <a:buFont typeface="StarSymbol"/>
              <a:buChar char="●"/>
            </a:pPr>
            <a:r>
              <a:rPr lang="et-EE" dirty="0"/>
              <a:t>Pea</a:t>
            </a:r>
          </a:p>
          <a:p>
            <a:pPr lvl="0">
              <a:buSzPct val="45000"/>
              <a:buFont typeface="StarSymbol"/>
              <a:buChar char="●"/>
            </a:pPr>
            <a:r>
              <a:rPr lang="et-EE" dirty="0" smtClean="0"/>
              <a:t>LBA </a:t>
            </a:r>
            <a:r>
              <a:rPr lang="et-EE" dirty="0" err="1"/>
              <a:t>logical</a:t>
            </a:r>
            <a:r>
              <a:rPr lang="et-EE" dirty="0"/>
              <a:t> </a:t>
            </a:r>
            <a:r>
              <a:rPr lang="et-EE" dirty="0" err="1"/>
              <a:t>block</a:t>
            </a:r>
            <a:r>
              <a:rPr lang="et-EE" dirty="0"/>
              <a:t> </a:t>
            </a:r>
            <a:r>
              <a:rPr lang="et-EE" dirty="0" err="1"/>
              <a:t>address</a:t>
            </a:r>
            <a:endParaRPr lang="et-EE" dirty="0"/>
          </a:p>
        </p:txBody>
      </p:sp>
      <p:grpSp>
        <p:nvGrpSpPr>
          <p:cNvPr id="4" name="Group 3">
            <a:extLst>
              <a:ext uri="{FF2B5EF4-FFF2-40B4-BE49-F238E27FC236}">
                <a16:creationId xmlns="" xmlns:a16="http://schemas.microsoft.com/office/drawing/2014/main" id="{EA5388A7-6785-4454-8266-06C5E51EF991}"/>
              </a:ext>
            </a:extLst>
          </p:cNvPr>
          <p:cNvGrpSpPr/>
          <p:nvPr/>
        </p:nvGrpSpPr>
        <p:grpSpPr>
          <a:xfrm>
            <a:off x="5328000" y="864000"/>
            <a:ext cx="4592160" cy="3909600"/>
            <a:chOff x="5328000" y="864000"/>
            <a:chExt cx="4592160" cy="3909600"/>
          </a:xfrm>
        </p:grpSpPr>
        <p:pic>
          <p:nvPicPr>
            <p:cNvPr id="5" name="Picture 4">
              <a:extLst>
                <a:ext uri="{FF2B5EF4-FFF2-40B4-BE49-F238E27FC236}">
                  <a16:creationId xmlns="" xmlns:a16="http://schemas.microsoft.com/office/drawing/2014/main" id="{365C4D95-25E6-4F97-81D3-2C3D01BFD117}"/>
                </a:ext>
              </a:extLst>
            </p:cNvPr>
            <p:cNvPicPr>
              <a:picLocks noChangeAspect="1"/>
            </p:cNvPicPr>
            <p:nvPr/>
          </p:nvPicPr>
          <p:blipFill>
            <a:blip r:embed="rId3">
              <a:lum/>
              <a:alphaModFix/>
            </a:blip>
            <a:srcRect/>
            <a:stretch>
              <a:fillRect/>
            </a:stretch>
          </p:blipFill>
          <p:spPr>
            <a:xfrm>
              <a:off x="5328000" y="864000"/>
              <a:ext cx="4592160" cy="3909600"/>
            </a:xfrm>
            <a:prstGeom prst="rect">
              <a:avLst/>
            </a:prstGeom>
            <a:noFill/>
            <a:ln>
              <a:noFill/>
            </a:ln>
          </p:spPr>
        </p:pic>
        <p:pic>
          <p:nvPicPr>
            <p:cNvPr id="6" name="Picture 5">
              <a:extLst>
                <a:ext uri="{FF2B5EF4-FFF2-40B4-BE49-F238E27FC236}">
                  <a16:creationId xmlns="" xmlns:a16="http://schemas.microsoft.com/office/drawing/2014/main" id="{DA8B9AD9-AA79-4A6E-A172-2083F9002746}"/>
                </a:ext>
              </a:extLst>
            </p:cNvPr>
            <p:cNvPicPr>
              <a:picLocks noChangeAspect="1"/>
            </p:cNvPicPr>
            <p:nvPr/>
          </p:nvPicPr>
          <p:blipFill>
            <a:blip r:embed="rId4">
              <a:lum/>
              <a:alphaModFix/>
            </a:blip>
            <a:srcRect/>
            <a:stretch>
              <a:fillRect/>
            </a:stretch>
          </p:blipFill>
          <p:spPr>
            <a:xfrm>
              <a:off x="9189000" y="3024000"/>
              <a:ext cx="731159" cy="731159"/>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787400"/>
            <a:ext cx="7404100" cy="4724400"/>
          </a:xfrm>
          <a:prstGeom prst="rect">
            <a:avLst/>
          </a:prstGeom>
        </p:spPr>
      </p:pic>
    </p:spTree>
    <p:extLst>
      <p:ext uri="{BB962C8B-B14F-4D97-AF65-F5344CB8AC3E}">
        <p14:creationId xmlns:p14="http://schemas.microsoft.com/office/powerpoint/2010/main" val="63464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901700"/>
            <a:ext cx="6781800" cy="4495800"/>
          </a:xfrm>
          <a:prstGeom prst="rect">
            <a:avLst/>
          </a:prstGeom>
        </p:spPr>
      </p:pic>
    </p:spTree>
    <p:extLst>
      <p:ext uri="{BB962C8B-B14F-4D97-AF65-F5344CB8AC3E}">
        <p14:creationId xmlns:p14="http://schemas.microsoft.com/office/powerpoint/2010/main" val="2110719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100" y="520700"/>
            <a:ext cx="7188200" cy="5245100"/>
          </a:xfrm>
          <a:prstGeom prst="rect">
            <a:avLst/>
          </a:prstGeom>
        </p:spPr>
      </p:pic>
    </p:spTree>
    <p:extLst>
      <p:ext uri="{BB962C8B-B14F-4D97-AF65-F5344CB8AC3E}">
        <p14:creationId xmlns:p14="http://schemas.microsoft.com/office/powerpoint/2010/main" val="1496074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790" y="266700"/>
            <a:ext cx="8896609" cy="5076825"/>
          </a:xfrm>
          <a:prstGeom prst="rect">
            <a:avLst/>
          </a:prstGeom>
        </p:spPr>
      </p:pic>
    </p:spTree>
    <p:extLst>
      <p:ext uri="{BB962C8B-B14F-4D97-AF65-F5344CB8AC3E}">
        <p14:creationId xmlns:p14="http://schemas.microsoft.com/office/powerpoint/2010/main" val="252480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6023" y="850229"/>
            <a:ext cx="8946014" cy="4336134"/>
          </a:xfrm>
          <a:prstGeom prst="rect">
            <a:avLst/>
          </a:prstGeom>
        </p:spPr>
      </p:pic>
      <p:sp>
        <p:nvSpPr>
          <p:cNvPr id="3" name="TextBox 2"/>
          <p:cNvSpPr txBox="1"/>
          <p:nvPr/>
        </p:nvSpPr>
        <p:spPr>
          <a:xfrm>
            <a:off x="2797734" y="5317093"/>
            <a:ext cx="7282891" cy="307777"/>
          </a:xfrm>
          <a:prstGeom prst="rect">
            <a:avLst/>
          </a:prstGeom>
          <a:noFill/>
        </p:spPr>
        <p:txBody>
          <a:bodyPr wrap="none" rtlCol="0">
            <a:spAutoFit/>
          </a:bodyPr>
          <a:lstStyle/>
          <a:p>
            <a:r>
              <a:rPr lang="en-US" sz="1400" dirty="0"/>
              <a:t>https://</a:t>
            </a:r>
            <a:r>
              <a:rPr lang="en-US" sz="1400" dirty="0" err="1"/>
              <a:t>www.seagate.com</a:t>
            </a:r>
            <a:r>
              <a:rPr lang="en-US" sz="1400" dirty="0"/>
              <a:t>/</a:t>
            </a:r>
            <a:r>
              <a:rPr lang="en-US" sz="1400" dirty="0" err="1"/>
              <a:t>gb</a:t>
            </a:r>
            <a:r>
              <a:rPr lang="en-US" sz="1400" dirty="0"/>
              <a:t>/</a:t>
            </a:r>
            <a:r>
              <a:rPr lang="en-US" sz="1400" dirty="0" err="1"/>
              <a:t>en</a:t>
            </a:r>
            <a:r>
              <a:rPr lang="en-US" sz="1400" dirty="0"/>
              <a:t>/tech-insights/advanced-format-4k-sector-hard-drives-master-ti/</a:t>
            </a:r>
          </a:p>
        </p:txBody>
      </p:sp>
    </p:spTree>
    <p:extLst>
      <p:ext uri="{BB962C8B-B14F-4D97-AF65-F5344CB8AC3E}">
        <p14:creationId xmlns:p14="http://schemas.microsoft.com/office/powerpoint/2010/main" val="5830524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00" y="1879600"/>
            <a:ext cx="5969000" cy="2540000"/>
          </a:xfrm>
          <a:prstGeom prst="rect">
            <a:avLst/>
          </a:prstGeom>
        </p:spPr>
      </p:pic>
    </p:spTree>
    <p:extLst>
      <p:ext uri="{BB962C8B-B14F-4D97-AF65-F5344CB8AC3E}">
        <p14:creationId xmlns:p14="http://schemas.microsoft.com/office/powerpoint/2010/main" val="744407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BB62BF-D1EF-4682-BC71-626C115149E7}"/>
              </a:ext>
            </a:extLst>
          </p:cNvPr>
          <p:cNvSpPr txBox="1">
            <a:spLocks noGrp="1"/>
          </p:cNvSpPr>
          <p:nvPr>
            <p:ph type="title" idx="4294967295"/>
          </p:nvPr>
        </p:nvSpPr>
        <p:spPr>
          <a:xfrm>
            <a:off x="1692275" y="250825"/>
            <a:ext cx="8388350" cy="1052513"/>
          </a:xfrm>
        </p:spPr>
        <p:txBody>
          <a:bodyPr>
            <a:spAutoFit/>
          </a:bodyPr>
          <a:lstStyle/>
          <a:p>
            <a:pPr lvl="0"/>
            <a:r>
              <a:rPr lang="et-EE"/>
              <a:t>Andmed ja informatsioon</a:t>
            </a:r>
          </a:p>
        </p:txBody>
      </p:sp>
      <p:sp>
        <p:nvSpPr>
          <p:cNvPr id="3" name="Text Placeholder 2">
            <a:extLst>
              <a:ext uri="{FF2B5EF4-FFF2-40B4-BE49-F238E27FC236}">
                <a16:creationId xmlns="" xmlns:a16="http://schemas.microsoft.com/office/drawing/2014/main" id="{2BBA1E01-1F93-4481-9188-74273F7E1C7E}"/>
              </a:ext>
            </a:extLst>
          </p:cNvPr>
          <p:cNvSpPr txBox="1">
            <a:spLocks noGrp="1"/>
          </p:cNvSpPr>
          <p:nvPr>
            <p:ph type="body" idx="4294967295"/>
          </p:nvPr>
        </p:nvSpPr>
        <p:spPr>
          <a:xfrm>
            <a:off x="1620838" y="1223963"/>
            <a:ext cx="8459787" cy="3887787"/>
          </a:xfrm>
        </p:spPr>
        <p:txBody>
          <a:bodyPr/>
          <a:lstStyle/>
          <a:p>
            <a:pPr lvl="0">
              <a:buSzPct val="45000"/>
              <a:buFont typeface="StarSymbol"/>
              <a:buChar char="●"/>
            </a:pPr>
            <a:r>
              <a:rPr lang="et-EE"/>
              <a:t>Alus andmesalvestustehnoloogia arengule</a:t>
            </a:r>
          </a:p>
          <a:p>
            <a:pPr lvl="0">
              <a:buSzPct val="45000"/>
              <a:buFont typeface="StarSymbol"/>
              <a:buChar char="●"/>
            </a:pPr>
            <a:r>
              <a:rPr lang="et-EE"/>
              <a:t>Andmed vs informatsioon</a:t>
            </a:r>
          </a:p>
          <a:p>
            <a:pPr lvl="0">
              <a:buSzPct val="45000"/>
              <a:buFont typeface="StarSymbol"/>
              <a:buChar char="●"/>
            </a:pPr>
            <a:r>
              <a:rPr lang="et-EE"/>
              <a:t>Ekspotentsiaalne kasv</a:t>
            </a:r>
          </a:p>
          <a:p>
            <a:pPr lvl="0">
              <a:buSzPct val="45000"/>
              <a:buFont typeface="StarSymbol"/>
              <a:buChar char="●"/>
            </a:pPr>
            <a:r>
              <a:rPr lang="et-EE"/>
              <a:t>FunFact: Täna toodetakse maailmas 2 päevaga sama palju informatsiooni, kui ajaloo algusest kuni aastani 2003 kokku.</a:t>
            </a:r>
          </a:p>
          <a:p>
            <a:pPr lvl="0">
              <a:buSzPct val="45000"/>
              <a:buFont typeface="StarSymbol"/>
              <a:buChar char="●"/>
            </a:pPr>
            <a:r>
              <a:rPr lang="et-EE"/>
              <a:t>Mõned põhjused</a:t>
            </a:r>
          </a:p>
          <a:p>
            <a:pPr lvl="0">
              <a:buSzPct val="45000"/>
              <a:buFont typeface="StarSymbol"/>
              <a:buChar char="●"/>
            </a:pPr>
            <a:r>
              <a:rPr lang="et-EE"/>
              <a:t>Andmed &gt; Informatsioon &gt; Teadmised &gt; Tarkus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790" y="114301"/>
            <a:ext cx="8851610" cy="5329238"/>
          </a:xfrm>
          <a:prstGeom prst="rect">
            <a:avLst/>
          </a:prstGeom>
        </p:spPr>
      </p:pic>
    </p:spTree>
    <p:extLst>
      <p:ext uri="{BB962C8B-B14F-4D97-AF65-F5344CB8AC3E}">
        <p14:creationId xmlns:p14="http://schemas.microsoft.com/office/powerpoint/2010/main" val="421428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808" y="114300"/>
            <a:ext cx="8427592" cy="5657850"/>
          </a:xfrm>
          <a:prstGeom prst="rect">
            <a:avLst/>
          </a:prstGeom>
        </p:spPr>
      </p:pic>
    </p:spTree>
    <p:extLst>
      <p:ext uri="{BB962C8B-B14F-4D97-AF65-F5344CB8AC3E}">
        <p14:creationId xmlns:p14="http://schemas.microsoft.com/office/powerpoint/2010/main" val="551983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201" y="876300"/>
            <a:ext cx="4060961" cy="4543200"/>
          </a:xfrm>
          <a:prstGeom prst="rect">
            <a:avLst/>
          </a:prstGeom>
        </p:spPr>
      </p:pic>
    </p:spTree>
    <p:extLst>
      <p:ext uri="{BB962C8B-B14F-4D97-AF65-F5344CB8AC3E}">
        <p14:creationId xmlns:p14="http://schemas.microsoft.com/office/powerpoint/2010/main" val="5731791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201" y="876300"/>
            <a:ext cx="4060961" cy="4543200"/>
          </a:xfrm>
          <a:prstGeom prst="rect">
            <a:avLst/>
          </a:prstGeom>
        </p:spPr>
      </p:pic>
    </p:spTree>
    <p:extLst>
      <p:ext uri="{BB962C8B-B14F-4D97-AF65-F5344CB8AC3E}">
        <p14:creationId xmlns:p14="http://schemas.microsoft.com/office/powerpoint/2010/main" val="8815006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CEAF56-5FC5-4412-9BD6-6C21556DE339}"/>
              </a:ext>
            </a:extLst>
          </p:cNvPr>
          <p:cNvSpPr txBox="1">
            <a:spLocks noGrp="1"/>
          </p:cNvSpPr>
          <p:nvPr>
            <p:ph type="title" idx="4294967295"/>
          </p:nvPr>
        </p:nvSpPr>
        <p:spPr>
          <a:xfrm>
            <a:off x="1259639" y="251280"/>
            <a:ext cx="8244360" cy="1051560"/>
          </a:xfrm>
        </p:spPr>
        <p:txBody>
          <a:bodyPr>
            <a:spAutoFit/>
          </a:bodyPr>
          <a:lstStyle/>
          <a:p>
            <a:pPr lvl="0"/>
            <a:r>
              <a:rPr lang="et-EE"/>
              <a:t>Kõvaketta näitajad I</a:t>
            </a:r>
          </a:p>
        </p:txBody>
      </p:sp>
      <p:sp>
        <p:nvSpPr>
          <p:cNvPr id="3" name="Text Placeholder 2">
            <a:extLst>
              <a:ext uri="{FF2B5EF4-FFF2-40B4-BE49-F238E27FC236}">
                <a16:creationId xmlns="" xmlns:a16="http://schemas.microsoft.com/office/drawing/2014/main" id="{E732C454-5277-4AD2-B1D5-3C47BB72EFB0}"/>
              </a:ext>
            </a:extLst>
          </p:cNvPr>
          <p:cNvSpPr txBox="1">
            <a:spLocks noGrp="1"/>
          </p:cNvSpPr>
          <p:nvPr>
            <p:ph type="body" idx="4294967295"/>
          </p:nvPr>
        </p:nvSpPr>
        <p:spPr>
          <a:xfrm>
            <a:off x="1512000" y="1326600"/>
            <a:ext cx="7488000" cy="3785400"/>
          </a:xfrm>
        </p:spPr>
        <p:txBody>
          <a:bodyPr/>
          <a:lstStyle/>
          <a:p>
            <a:pPr lvl="0">
              <a:buSzPct val="45000"/>
              <a:buFont typeface="StarSymbol"/>
              <a:buChar char="●"/>
            </a:pPr>
            <a:r>
              <a:rPr lang="et-EE"/>
              <a:t>Maht</a:t>
            </a:r>
          </a:p>
          <a:p>
            <a:pPr marL="0" lvl="1" indent="0" hangingPunct="0">
              <a:spcBef>
                <a:spcPts val="1417"/>
              </a:spcBef>
              <a:buSzPct val="75000"/>
              <a:buFont typeface="StarSymbol"/>
              <a:buChar char="–"/>
            </a:pPr>
            <a:r>
              <a:rPr lang="et-EE">
                <a:highlight>
                  <a:scrgbClr r="0" g="0" b="0">
                    <a:alpha val="0"/>
                  </a:scrgbClr>
                </a:highlight>
                <a:latin typeface="Liberation Sans" pitchFamily="18"/>
              </a:rPr>
              <a:t>1 GB/GigaByte (10^9) ja 1 GiB/GibiByte(2^30)</a:t>
            </a:r>
          </a:p>
          <a:p>
            <a:pPr marL="0" lvl="1" indent="0" hangingPunct="0">
              <a:spcBef>
                <a:spcPts val="1417"/>
              </a:spcBef>
              <a:buSzPct val="75000"/>
              <a:buFont typeface="StarSymbol"/>
              <a:buChar char="–"/>
            </a:pPr>
            <a:r>
              <a:rPr lang="et-EE">
                <a:highlight>
                  <a:scrgbClr r="0" g="0" b="0">
                    <a:alpha val="0"/>
                  </a:scrgbClr>
                </a:highlight>
                <a:latin typeface="Liberation Sans" pitchFamily="18"/>
              </a:rPr>
              <a:t>Kõvaketta tootjad kasutavad GB = 1000 MB</a:t>
            </a:r>
          </a:p>
          <a:p>
            <a:pPr lvl="0">
              <a:buSzPct val="45000"/>
              <a:buFont typeface="StarSymbol"/>
              <a:buChar char="●"/>
            </a:pPr>
            <a:r>
              <a:rPr lang="et-EE"/>
              <a:t>Silindrite, peade arv ning sektorite suurus</a:t>
            </a:r>
          </a:p>
          <a:p>
            <a:pPr lvl="0">
              <a:buSzPct val="45000"/>
              <a:buFont typeface="StarSymbol"/>
              <a:buChar char="●"/>
            </a:pPr>
            <a:r>
              <a:rPr lang="et-EE"/>
              <a:t>Kiirus</a:t>
            </a:r>
          </a:p>
          <a:p>
            <a:pPr marL="0" lvl="1" indent="0" hangingPunct="0">
              <a:spcBef>
                <a:spcPts val="1417"/>
              </a:spcBef>
              <a:buSzPct val="75000"/>
              <a:buFont typeface="StarSymbol"/>
              <a:buChar char="–"/>
            </a:pPr>
            <a:r>
              <a:rPr lang="et-EE">
                <a:highlight>
                  <a:scrgbClr r="0" g="0" b="0">
                    <a:alpha val="0"/>
                  </a:scrgbClr>
                </a:highlight>
                <a:latin typeface="Liberation Sans" pitchFamily="18"/>
              </a:rPr>
              <a:t>Pöörlemiskiirus</a:t>
            </a:r>
          </a:p>
          <a:p>
            <a:pPr marL="0" lvl="2" indent="0" hangingPunct="0">
              <a:spcBef>
                <a:spcPts val="1417"/>
              </a:spcBef>
              <a:buSzPct val="45000"/>
              <a:buFont typeface="StarSymbol"/>
              <a:buChar char="●"/>
            </a:pPr>
            <a:r>
              <a:rPr lang="et-EE" sz="2400">
                <a:highlight>
                  <a:scrgbClr r="0" g="0" b="0">
                    <a:alpha val="0"/>
                  </a:scrgbClr>
                </a:highlight>
                <a:latin typeface="Liberation Sans" pitchFamily="18"/>
              </a:rPr>
              <a:t>Revolutions per minute (rpm)</a:t>
            </a:r>
          </a:p>
          <a:p>
            <a:pPr marL="0" lvl="2" indent="0" hangingPunct="0">
              <a:spcBef>
                <a:spcPts val="1417"/>
              </a:spcBef>
              <a:buSzPct val="45000"/>
              <a:buFont typeface="StarSymbol"/>
              <a:buChar char="●"/>
            </a:pPr>
            <a:r>
              <a:rPr lang="et-EE" sz="2400">
                <a:highlight>
                  <a:scrgbClr r="0" g="0" b="0">
                    <a:alpha val="0"/>
                  </a:scrgbClr>
                </a:highlight>
                <a:latin typeface="Liberation Sans" pitchFamily="18"/>
              </a:rPr>
              <a:t>5400, 7200, 10000, 15000 jne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99FDE8-FFB9-4FE8-8A29-7667AFC472EC}"/>
              </a:ext>
            </a:extLst>
          </p:cNvPr>
          <p:cNvSpPr txBox="1">
            <a:spLocks noGrp="1"/>
          </p:cNvSpPr>
          <p:nvPr>
            <p:ph type="title" idx="4294967295"/>
          </p:nvPr>
        </p:nvSpPr>
        <p:spPr>
          <a:xfrm>
            <a:off x="1223639" y="251280"/>
            <a:ext cx="8208360" cy="1051560"/>
          </a:xfrm>
        </p:spPr>
        <p:txBody>
          <a:bodyPr>
            <a:spAutoFit/>
          </a:bodyPr>
          <a:lstStyle/>
          <a:p>
            <a:pPr lvl="0"/>
            <a:r>
              <a:rPr lang="et-EE"/>
              <a:t>Kõvaketta näitajad II</a:t>
            </a:r>
          </a:p>
        </p:txBody>
      </p:sp>
      <p:sp>
        <p:nvSpPr>
          <p:cNvPr id="3" name="Text Placeholder 2">
            <a:extLst>
              <a:ext uri="{FF2B5EF4-FFF2-40B4-BE49-F238E27FC236}">
                <a16:creationId xmlns="" xmlns:a16="http://schemas.microsoft.com/office/drawing/2014/main" id="{5965319D-5889-4774-8227-14B532AE5AD2}"/>
              </a:ext>
            </a:extLst>
          </p:cNvPr>
          <p:cNvSpPr txBox="1">
            <a:spLocks noGrp="1"/>
          </p:cNvSpPr>
          <p:nvPr>
            <p:ph type="body" idx="4294967295"/>
          </p:nvPr>
        </p:nvSpPr>
        <p:spPr>
          <a:xfrm>
            <a:off x="1204200" y="1224000"/>
            <a:ext cx="8227800" cy="4031999"/>
          </a:xfrm>
        </p:spPr>
        <p:txBody>
          <a:bodyPr/>
          <a:lstStyle/>
          <a:p>
            <a:pPr lvl="0">
              <a:buSzPct val="45000"/>
              <a:buFont typeface="StarSymbol"/>
              <a:buChar char="●"/>
            </a:pPr>
            <a:r>
              <a:rPr lang="et-EE" dirty="0"/>
              <a:t>Jõudlus</a:t>
            </a:r>
          </a:p>
          <a:p>
            <a:pPr marL="0" lvl="1" indent="0" hangingPunct="0">
              <a:spcBef>
                <a:spcPts val="1417"/>
              </a:spcBef>
              <a:buSzPct val="75000"/>
              <a:buFont typeface="StarSymbol"/>
              <a:buChar char="–"/>
            </a:pPr>
            <a:r>
              <a:rPr lang="et-EE" dirty="0">
                <a:highlight>
                  <a:scrgbClr r="0" g="0" b="0">
                    <a:alpha val="0"/>
                  </a:scrgbClr>
                </a:highlight>
                <a:latin typeface="Liberation Sans" pitchFamily="18"/>
              </a:rPr>
              <a:t>Lugemise/kirjutamise kiirus</a:t>
            </a:r>
          </a:p>
          <a:p>
            <a:pPr marL="0" lvl="2" indent="0" hangingPunct="0">
              <a:spcBef>
                <a:spcPts val="1417"/>
              </a:spcBef>
              <a:buSzPct val="45000"/>
              <a:buFont typeface="StarSymbol"/>
              <a:buChar char="●"/>
            </a:pPr>
            <a:r>
              <a:rPr lang="et-EE" sz="2400" dirty="0">
                <a:highlight>
                  <a:scrgbClr r="0" g="0" b="0">
                    <a:alpha val="0"/>
                  </a:scrgbClr>
                </a:highlight>
                <a:latin typeface="Liberation Sans" pitchFamily="18"/>
              </a:rPr>
              <a:t>Juhusliku bloki lugemine (oluline otsimisaeg)</a:t>
            </a:r>
          </a:p>
          <a:p>
            <a:pPr marL="0" lvl="2" indent="0" hangingPunct="0">
              <a:spcBef>
                <a:spcPts val="1417"/>
              </a:spcBef>
              <a:buSzPct val="45000"/>
              <a:buFont typeface="StarSymbol"/>
              <a:buChar char="●"/>
            </a:pPr>
            <a:r>
              <a:rPr lang="et-EE" sz="2400" dirty="0">
                <a:highlight>
                  <a:scrgbClr r="0" g="0" b="0">
                    <a:alpha val="0"/>
                  </a:scrgbClr>
                </a:highlight>
                <a:latin typeface="Liberation Sans" pitchFamily="18"/>
              </a:rPr>
              <a:t>Järjestikune lugemine (oluline </a:t>
            </a:r>
            <a:r>
              <a:rPr lang="et-EE" sz="2400" dirty="0" err="1">
                <a:highlight>
                  <a:scrgbClr r="0" g="0" b="0">
                    <a:alpha val="0"/>
                  </a:scrgbClr>
                </a:highlight>
                <a:latin typeface="Liberation Sans" pitchFamily="18"/>
              </a:rPr>
              <a:t>rpm</a:t>
            </a:r>
            <a:r>
              <a:rPr lang="et-EE" sz="2400" dirty="0">
                <a:highlight>
                  <a:scrgbClr r="0" g="0" b="0">
                    <a:alpha val="0"/>
                  </a:scrgbClr>
                </a:highlight>
                <a:latin typeface="Liberation Sans" pitchFamily="18"/>
              </a:rPr>
              <a:t> kiirus)</a:t>
            </a:r>
          </a:p>
          <a:p>
            <a:pPr marL="0" lvl="1" indent="0" hangingPunct="0">
              <a:spcBef>
                <a:spcPts val="1417"/>
              </a:spcBef>
              <a:buSzPct val="75000"/>
              <a:buFont typeface="StarSymbol"/>
              <a:buChar char="–"/>
            </a:pPr>
            <a:r>
              <a:rPr lang="et-EE" dirty="0">
                <a:highlight>
                  <a:scrgbClr r="0" g="0" b="0">
                    <a:alpha val="0"/>
                  </a:scrgbClr>
                </a:highlight>
                <a:latin typeface="Liberation Sans" pitchFamily="18"/>
              </a:rPr>
              <a:t>Otsimisaeg – kindla bloki leidmiseks kulunud aeg</a:t>
            </a:r>
          </a:p>
          <a:p>
            <a:pPr marL="0" lvl="1" indent="0" hangingPunct="0">
              <a:spcBef>
                <a:spcPts val="1417"/>
              </a:spcBef>
              <a:buSzPct val="75000"/>
              <a:buFont typeface="StarSymbol"/>
              <a:buChar char="–"/>
            </a:pPr>
            <a:r>
              <a:rPr lang="et-EE" dirty="0">
                <a:highlight>
                  <a:scrgbClr r="0" g="0" b="0">
                    <a:alpha val="0"/>
                  </a:scrgbClr>
                </a:highlight>
                <a:latin typeface="Liberation Sans" pitchFamily="18"/>
              </a:rPr>
              <a:t>Ligipääsuaeg – kindla bloki juurde jõudmiseks kulunud aeg</a:t>
            </a:r>
          </a:p>
          <a:p>
            <a:pPr marL="0" lvl="1" indent="0" hangingPunct="0">
              <a:spcBef>
                <a:spcPts val="1417"/>
              </a:spcBef>
              <a:buSzPct val="75000"/>
              <a:buFont typeface="StarSymbol"/>
              <a:buChar char="–"/>
            </a:pPr>
            <a:r>
              <a:rPr lang="et-EE" dirty="0">
                <a:highlight>
                  <a:scrgbClr r="0" g="0" b="0">
                    <a:alpha val="0"/>
                  </a:scrgbClr>
                </a:highlight>
                <a:latin typeface="Liberation Sans" pitchFamily="18"/>
              </a:rPr>
              <a:t>Kosteaeg – „raisatud aeg“ :)</a:t>
            </a:r>
          </a:p>
          <a:p>
            <a:pPr lvl="0">
              <a:buSzPct val="45000"/>
              <a:buFont typeface="StarSymbol"/>
              <a:buChar char="●"/>
            </a:pPr>
            <a:r>
              <a:rPr lang="et-EE" dirty="0"/>
              <a:t>Töökindlus</a:t>
            </a:r>
          </a:p>
          <a:p>
            <a:pPr marL="0" lvl="1" indent="0" hangingPunct="0">
              <a:spcBef>
                <a:spcPts val="1417"/>
              </a:spcBef>
              <a:buSzPct val="75000"/>
              <a:buFont typeface="StarSymbol"/>
              <a:buChar char="–"/>
            </a:pPr>
            <a:r>
              <a:rPr lang="et-EE" dirty="0">
                <a:highlight>
                  <a:scrgbClr r="0" g="0" b="0">
                    <a:alpha val="0"/>
                  </a:scrgbClr>
                </a:highlight>
                <a:latin typeface="Liberation Sans" pitchFamily="18"/>
              </a:rPr>
              <a:t>MTBF on </a:t>
            </a:r>
            <a:r>
              <a:rPr lang="et-EE" dirty="0" err="1">
                <a:highlight>
                  <a:scrgbClr r="0" g="0" b="0">
                    <a:alpha val="0"/>
                  </a:scrgbClr>
                </a:highlight>
                <a:latin typeface="Liberation Sans" pitchFamily="18"/>
              </a:rPr>
              <a:t>mean</a:t>
            </a:r>
            <a:r>
              <a:rPr lang="et-EE" dirty="0">
                <a:highlight>
                  <a:scrgbClr r="0" g="0" b="0">
                    <a:alpha val="0"/>
                  </a:scrgbClr>
                </a:highlight>
                <a:latin typeface="Liberation Sans" pitchFamily="18"/>
              </a:rPr>
              <a:t> </a:t>
            </a:r>
            <a:r>
              <a:rPr lang="et-EE" dirty="0" err="1">
                <a:highlight>
                  <a:scrgbClr r="0" g="0" b="0">
                    <a:alpha val="0"/>
                  </a:scrgbClr>
                </a:highlight>
                <a:latin typeface="Liberation Sans" pitchFamily="18"/>
              </a:rPr>
              <a:t>time</a:t>
            </a:r>
            <a:r>
              <a:rPr lang="et-EE" dirty="0">
                <a:highlight>
                  <a:scrgbClr r="0" g="0" b="0">
                    <a:alpha val="0"/>
                  </a:scrgbClr>
                </a:highlight>
                <a:latin typeface="Liberation Sans" pitchFamily="18"/>
              </a:rPr>
              <a:t> </a:t>
            </a:r>
            <a:r>
              <a:rPr lang="et-EE" dirty="0" err="1">
                <a:highlight>
                  <a:scrgbClr r="0" g="0" b="0">
                    <a:alpha val="0"/>
                  </a:scrgbClr>
                </a:highlight>
                <a:latin typeface="Liberation Sans" pitchFamily="18"/>
              </a:rPr>
              <a:t>between</a:t>
            </a:r>
            <a:r>
              <a:rPr lang="et-EE" dirty="0">
                <a:highlight>
                  <a:scrgbClr r="0" g="0" b="0">
                    <a:alpha val="0"/>
                  </a:scrgbClr>
                </a:highlight>
                <a:latin typeface="Liberation Sans" pitchFamily="18"/>
              </a:rPr>
              <a:t> </a:t>
            </a:r>
            <a:r>
              <a:rPr lang="et-EE" dirty="0" err="1">
                <a:highlight>
                  <a:scrgbClr r="0" g="0" b="0">
                    <a:alpha val="0"/>
                  </a:scrgbClr>
                </a:highlight>
                <a:latin typeface="Liberation Sans" pitchFamily="18"/>
              </a:rPr>
              <a:t>failures</a:t>
            </a:r>
            <a:endParaRPr lang="et-EE" dirty="0">
              <a:highlight>
                <a:scrgbClr r="0" g="0" b="0">
                  <a:alpha val="0"/>
                </a:scrgbClr>
              </a:highlight>
              <a:latin typeface="Liberation Sans" pitchFamily="18"/>
            </a:endParaRPr>
          </a:p>
          <a:p>
            <a:pPr marL="0" lvl="1" indent="0" hangingPunct="0">
              <a:spcBef>
                <a:spcPts val="1417"/>
              </a:spcBef>
              <a:buSzPct val="75000"/>
              <a:buFont typeface="StarSymbol"/>
              <a:buChar char="–"/>
            </a:pPr>
            <a:r>
              <a:rPr lang="et-EE" dirty="0">
                <a:highlight>
                  <a:scrgbClr r="0" g="0" b="0">
                    <a:alpha val="0"/>
                  </a:scrgbClr>
                </a:highlight>
                <a:latin typeface="Liberation Sans" pitchFamily="18"/>
              </a:rPr>
              <a:t>HDD 1,5 miljonit </a:t>
            </a:r>
            <a:r>
              <a:rPr lang="et-EE" dirty="0" smtClean="0">
                <a:highlight>
                  <a:scrgbClr r="0" g="0" b="0">
                    <a:alpha val="0"/>
                  </a:scrgbClr>
                </a:highlight>
                <a:latin typeface="Liberation Sans" pitchFamily="18"/>
              </a:rPr>
              <a:t>tundi</a:t>
            </a:r>
            <a:endParaRPr lang="et-EE" dirty="0"/>
          </a:p>
        </p:txBody>
      </p:sp>
      <p:pic>
        <p:nvPicPr>
          <p:cNvPr id="4" name="Picture 3">
            <a:extLst>
              <a:ext uri="{FF2B5EF4-FFF2-40B4-BE49-F238E27FC236}">
                <a16:creationId xmlns="" xmlns:a16="http://schemas.microsoft.com/office/drawing/2014/main" id="{BD43AA69-51BB-40AB-8A48-592C42F85E01}"/>
              </a:ext>
            </a:extLst>
          </p:cNvPr>
          <p:cNvPicPr>
            <a:picLocks noChangeAspect="1"/>
          </p:cNvPicPr>
          <p:nvPr/>
        </p:nvPicPr>
        <p:blipFill>
          <a:blip r:embed="rId3">
            <a:lum/>
            <a:alphaModFix/>
          </a:blip>
          <a:srcRect/>
          <a:stretch>
            <a:fillRect/>
          </a:stretch>
        </p:blipFill>
        <p:spPr>
          <a:xfrm>
            <a:off x="8636400" y="4460400"/>
            <a:ext cx="1371599" cy="13715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511" y="591184"/>
            <a:ext cx="6987601" cy="5118418"/>
          </a:xfrm>
          <a:prstGeom prst="rect">
            <a:avLst/>
          </a:prstGeom>
        </p:spPr>
      </p:pic>
    </p:spTree>
    <p:extLst>
      <p:ext uri="{BB962C8B-B14F-4D97-AF65-F5344CB8AC3E}">
        <p14:creationId xmlns:p14="http://schemas.microsoft.com/office/powerpoint/2010/main" val="3131808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A6144A-5355-4D17-9C93-341FB22E0851}"/>
              </a:ext>
            </a:extLst>
          </p:cNvPr>
          <p:cNvSpPr txBox="1">
            <a:spLocks noGrp="1"/>
          </p:cNvSpPr>
          <p:nvPr>
            <p:ph type="title" idx="4294967295"/>
          </p:nvPr>
        </p:nvSpPr>
        <p:spPr>
          <a:xfrm>
            <a:off x="1259639" y="151920"/>
            <a:ext cx="8028360" cy="1250280"/>
          </a:xfrm>
        </p:spPr>
        <p:txBody>
          <a:bodyPr>
            <a:spAutoFit/>
          </a:bodyPr>
          <a:lstStyle/>
          <a:p>
            <a:pPr lvl="0"/>
            <a:r>
              <a:rPr lang="et-EE"/>
              <a:t>Välkmäluketas (SSD – </a:t>
            </a:r>
            <a:r>
              <a:rPr lang="et-EE" i="1"/>
              <a:t>Solid State Drive</a:t>
            </a:r>
            <a:r>
              <a:rPr lang="et-EE"/>
              <a:t>)</a:t>
            </a:r>
          </a:p>
        </p:txBody>
      </p:sp>
      <p:sp>
        <p:nvSpPr>
          <p:cNvPr id="3" name="Text Placeholder 2">
            <a:extLst>
              <a:ext uri="{FF2B5EF4-FFF2-40B4-BE49-F238E27FC236}">
                <a16:creationId xmlns="" xmlns:a16="http://schemas.microsoft.com/office/drawing/2014/main" id="{C590A6A6-7117-44DC-B3DA-81E1C529781A}"/>
              </a:ext>
            </a:extLst>
          </p:cNvPr>
          <p:cNvSpPr txBox="1">
            <a:spLocks noGrp="1"/>
          </p:cNvSpPr>
          <p:nvPr>
            <p:ph type="body" idx="4294967295"/>
          </p:nvPr>
        </p:nvSpPr>
        <p:spPr>
          <a:xfrm>
            <a:off x="1518840" y="1370159"/>
            <a:ext cx="4035599" cy="4245840"/>
          </a:xfrm>
        </p:spPr>
        <p:txBody>
          <a:bodyPr/>
          <a:lstStyle/>
          <a:p>
            <a:pPr lvl="0">
              <a:buSzPct val="45000"/>
              <a:buFont typeface="StarSymbol"/>
              <a:buChar char="●"/>
            </a:pPr>
            <a:r>
              <a:rPr lang="et-EE"/>
              <a:t>Plussid</a:t>
            </a:r>
          </a:p>
          <a:p>
            <a:pPr marL="0" lvl="1" indent="0" hangingPunct="0">
              <a:spcBef>
                <a:spcPts val="1417"/>
              </a:spcBef>
              <a:buSzPct val="75000"/>
              <a:buFont typeface="StarSymbol"/>
              <a:buChar char="–"/>
            </a:pPr>
            <a:r>
              <a:rPr lang="et-EE">
                <a:highlight>
                  <a:scrgbClr r="0" g="0" b="0">
                    <a:alpha val="0"/>
                  </a:scrgbClr>
                </a:highlight>
                <a:latin typeface="Liberation Sans" pitchFamily="18"/>
              </a:rPr>
              <a:t>Puuduvad liikuvad osad</a:t>
            </a:r>
          </a:p>
          <a:p>
            <a:pPr marL="0" lvl="1" indent="0" hangingPunct="0">
              <a:spcBef>
                <a:spcPts val="1417"/>
              </a:spcBef>
              <a:buSzPct val="75000"/>
              <a:buFont typeface="StarSymbol"/>
              <a:buChar char="–"/>
            </a:pPr>
            <a:r>
              <a:rPr lang="et-EE">
                <a:highlight>
                  <a:scrgbClr r="0" g="0" b="0">
                    <a:alpha val="0"/>
                  </a:scrgbClr>
                </a:highlight>
                <a:latin typeface="Liberation Sans" pitchFamily="18"/>
              </a:rPr>
              <a:t>Andmevahetuskiirus</a:t>
            </a:r>
            <a:br>
              <a:rPr lang="et-EE">
                <a:highlight>
                  <a:scrgbClr r="0" g="0" b="0">
                    <a:alpha val="0"/>
                  </a:scrgbClr>
                </a:highlight>
                <a:latin typeface="Liberation Sans" pitchFamily="18"/>
              </a:rPr>
            </a:br>
            <a:r>
              <a:rPr lang="et-EE">
                <a:highlight>
                  <a:scrgbClr r="0" g="0" b="0">
                    <a:alpha val="0"/>
                  </a:scrgbClr>
                </a:highlight>
                <a:latin typeface="Liberation Sans" pitchFamily="18"/>
              </a:rPr>
              <a:t>~200...550MB (vs HDD max 200MB)</a:t>
            </a:r>
          </a:p>
          <a:p>
            <a:pPr marL="0" lvl="1" indent="0" hangingPunct="0">
              <a:spcBef>
                <a:spcPts val="1417"/>
              </a:spcBef>
              <a:buSzPct val="75000"/>
              <a:buFont typeface="StarSymbol"/>
              <a:buChar char="–"/>
            </a:pPr>
            <a:r>
              <a:rPr lang="et-EE">
                <a:highlight>
                  <a:scrgbClr r="0" g="0" b="0">
                    <a:alpha val="0"/>
                  </a:scrgbClr>
                </a:highlight>
                <a:latin typeface="Liberation Sans" pitchFamily="18"/>
              </a:rPr>
              <a:t>Väiksem voolutarve (2...3 W, ~30+ minutit akusäästu), olematu müratase ja vibratsioon</a:t>
            </a:r>
          </a:p>
          <a:p>
            <a:pPr marL="0" lvl="1" indent="0" hangingPunct="0">
              <a:spcBef>
                <a:spcPts val="1417"/>
              </a:spcBef>
              <a:buSzPct val="75000"/>
              <a:buFont typeface="StarSymbol"/>
              <a:buChar char="–"/>
            </a:pPr>
            <a:r>
              <a:rPr lang="et-EE">
                <a:highlight>
                  <a:scrgbClr r="0" g="0" b="0">
                    <a:alpha val="0"/>
                  </a:scrgbClr>
                </a:highlight>
                <a:latin typeface="Liberation Sans" pitchFamily="18"/>
              </a:rPr>
              <a:t>Põrutuskindel</a:t>
            </a:r>
          </a:p>
          <a:p>
            <a:pPr marL="0" lvl="1" indent="0" hangingPunct="0">
              <a:spcBef>
                <a:spcPts val="1417"/>
              </a:spcBef>
              <a:buSzPct val="75000"/>
              <a:buFont typeface="StarSymbol"/>
              <a:buChar char="–"/>
            </a:pPr>
            <a:r>
              <a:rPr lang="et-EE">
                <a:highlight>
                  <a:scrgbClr r="0" g="0" b="0">
                    <a:alpha val="0"/>
                  </a:scrgbClr>
                </a:highlight>
                <a:latin typeface="Liberation Sans" pitchFamily="18"/>
              </a:rPr>
              <a:t>Üldjuhul kõrgem eluiga</a:t>
            </a:r>
          </a:p>
        </p:txBody>
      </p:sp>
      <p:sp>
        <p:nvSpPr>
          <p:cNvPr id="4" name="Text Placeholder 3">
            <a:extLst>
              <a:ext uri="{FF2B5EF4-FFF2-40B4-BE49-F238E27FC236}">
                <a16:creationId xmlns="" xmlns:a16="http://schemas.microsoft.com/office/drawing/2014/main" id="{9B353F3F-71C7-4AF4-807F-5071CF6068BE}"/>
              </a:ext>
            </a:extLst>
          </p:cNvPr>
          <p:cNvSpPr txBox="1">
            <a:spLocks noGrp="1"/>
          </p:cNvSpPr>
          <p:nvPr>
            <p:ph type="body" idx="4294967295"/>
          </p:nvPr>
        </p:nvSpPr>
        <p:spPr>
          <a:xfrm>
            <a:off x="5756400" y="1370159"/>
            <a:ext cx="4035599" cy="4245840"/>
          </a:xfrm>
        </p:spPr>
        <p:txBody>
          <a:bodyPr/>
          <a:lstStyle/>
          <a:p>
            <a:pPr lvl="0">
              <a:buSzPct val="45000"/>
              <a:buFont typeface="StarSymbol"/>
              <a:buChar char="●"/>
            </a:pPr>
            <a:r>
              <a:rPr lang="et-EE"/>
              <a:t>Miinused</a:t>
            </a:r>
          </a:p>
          <a:p>
            <a:pPr marL="0" lvl="1" indent="0" hangingPunct="0">
              <a:spcBef>
                <a:spcPts val="1417"/>
              </a:spcBef>
              <a:buSzPct val="75000"/>
              <a:buFont typeface="StarSymbol"/>
              <a:buChar char="–"/>
            </a:pPr>
            <a:r>
              <a:rPr lang="et-EE">
                <a:highlight>
                  <a:scrgbClr r="0" g="0" b="0">
                    <a:alpha val="0"/>
                  </a:scrgbClr>
                </a:highlight>
                <a:latin typeface="Liberation Sans" pitchFamily="18"/>
              </a:rPr>
              <a:t>Kõrgem hind 1GB=0,2$ vs HDD 1GB=$0,075</a:t>
            </a:r>
          </a:p>
          <a:p>
            <a:pPr marL="0" lvl="1" indent="0" hangingPunct="0">
              <a:spcBef>
                <a:spcPts val="1417"/>
              </a:spcBef>
              <a:buSzPct val="75000"/>
              <a:buFont typeface="StarSymbol"/>
              <a:buChar char="–"/>
            </a:pPr>
            <a:r>
              <a:rPr lang="et-EE">
                <a:highlight>
                  <a:scrgbClr r="0" g="0" b="0">
                    <a:alpha val="0"/>
                  </a:scrgbClr>
                </a:highlight>
                <a:latin typeface="Liberation Sans" pitchFamily="18"/>
              </a:rPr>
              <a:t>Tavakäibes keskmine suurus 1TB vs HDD 4...8TB</a:t>
            </a:r>
          </a:p>
          <a:p>
            <a:pPr marL="0" lvl="1" indent="0" hangingPunct="0">
              <a:spcBef>
                <a:spcPts val="1417"/>
              </a:spcBef>
              <a:buSzPct val="75000"/>
              <a:buFont typeface="StarSymbol"/>
              <a:buChar char="–"/>
            </a:pPr>
            <a:r>
              <a:rPr lang="et-EE">
                <a:highlight>
                  <a:scrgbClr r="0" g="0" b="0">
                    <a:alpha val="0"/>
                  </a:scrgbClr>
                </a:highlight>
                <a:latin typeface="Liberation Sans" pitchFamily="18"/>
              </a:rPr>
              <a:t>Vajab regulaarset kettapuhastust (TRIM) jõudluse säilitamiseks</a:t>
            </a:r>
            <a:br>
              <a:rPr lang="et-EE">
                <a:highlight>
                  <a:scrgbClr r="0" g="0" b="0">
                    <a:alpha val="0"/>
                  </a:scrgbClr>
                </a:highlight>
                <a:latin typeface="Liberation Sans" pitchFamily="18"/>
              </a:rPr>
            </a:br>
            <a:r>
              <a:rPr lang="et-EE">
                <a:highlight>
                  <a:scrgbClr r="0" g="0" b="0">
                    <a:alpha val="0"/>
                  </a:scrgbClr>
                </a:highlight>
                <a:latin typeface="Liberation Sans" pitchFamily="18"/>
              </a:rPr>
              <a:t>(Linuxis fstrim CRON kaudu – tõsta /etc/cron.weekly/ alt /etc/cron.hourly/ alla)</a:t>
            </a:r>
          </a:p>
          <a:p>
            <a:pPr marL="0" lvl="1" indent="0" hangingPunct="0">
              <a:spcBef>
                <a:spcPts val="1417"/>
              </a:spcBef>
              <a:buSzPct val="75000"/>
              <a:buFont typeface="StarSymbol"/>
              <a:buChar char="–"/>
            </a:pPr>
            <a:r>
              <a:rPr lang="et-EE">
                <a:highlight>
                  <a:scrgbClr r="0" g="0" b="0">
                    <a:alpha val="0"/>
                  </a:scrgbClr>
                </a:highlight>
                <a:latin typeface="Liberation Sans" pitchFamily="18"/>
              </a:rPr>
              <a:t>Ketas lõpetab töö hoiatamata (enamasti)</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438" y="0"/>
            <a:ext cx="8693492" cy="6300788"/>
          </a:xfrm>
          <a:prstGeom prst="rect">
            <a:avLst/>
          </a:prstGeom>
        </p:spPr>
      </p:pic>
    </p:spTree>
    <p:extLst>
      <p:ext uri="{BB962C8B-B14F-4D97-AF65-F5344CB8AC3E}">
        <p14:creationId xmlns:p14="http://schemas.microsoft.com/office/powerpoint/2010/main" val="841695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400" y="591184"/>
            <a:ext cx="8288935" cy="5118418"/>
          </a:xfrm>
          <a:prstGeom prst="rect">
            <a:avLst/>
          </a:prstGeom>
        </p:spPr>
      </p:pic>
    </p:spTree>
    <p:extLst>
      <p:ext uri="{BB962C8B-B14F-4D97-AF65-F5344CB8AC3E}">
        <p14:creationId xmlns:p14="http://schemas.microsoft.com/office/powerpoint/2010/main" val="614832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F58CBD-0E4D-4C60-B4B1-C1DF7525C43F}"/>
              </a:ext>
            </a:extLst>
          </p:cNvPr>
          <p:cNvSpPr txBox="1">
            <a:spLocks noGrp="1"/>
          </p:cNvSpPr>
          <p:nvPr>
            <p:ph type="title" idx="4294967295"/>
          </p:nvPr>
        </p:nvSpPr>
        <p:spPr>
          <a:xfrm>
            <a:off x="1512888" y="250825"/>
            <a:ext cx="8567737" cy="1052513"/>
          </a:xfrm>
        </p:spPr>
        <p:txBody>
          <a:bodyPr>
            <a:spAutoFit/>
          </a:bodyPr>
          <a:lstStyle/>
          <a:p>
            <a:pPr lvl="0"/>
            <a:r>
              <a:rPr lang="et-EE"/>
              <a:t>Andmed ja informatsioon</a:t>
            </a:r>
          </a:p>
        </p:txBody>
      </p:sp>
      <p:pic>
        <p:nvPicPr>
          <p:cNvPr id="3" name="Picture 2">
            <a:extLst>
              <a:ext uri="{FF2B5EF4-FFF2-40B4-BE49-F238E27FC236}">
                <a16:creationId xmlns="" xmlns:a16="http://schemas.microsoft.com/office/drawing/2014/main" id="{F45E9A6E-23D1-4CCB-9FAE-663B2CB99642}"/>
              </a:ext>
            </a:extLst>
          </p:cNvPr>
          <p:cNvPicPr>
            <a:picLocks noChangeAspect="1"/>
          </p:cNvPicPr>
          <p:nvPr/>
        </p:nvPicPr>
        <p:blipFill>
          <a:blip r:embed="rId3">
            <a:lum/>
            <a:alphaModFix/>
          </a:blip>
          <a:srcRect/>
          <a:stretch>
            <a:fillRect/>
          </a:stretch>
        </p:blipFill>
        <p:spPr>
          <a:xfrm>
            <a:off x="5976000" y="684000"/>
            <a:ext cx="3744000" cy="5370480"/>
          </a:xfrm>
          <a:prstGeom prst="rect">
            <a:avLst/>
          </a:prstGeom>
          <a:solidFill>
            <a:srgbClr val="729FCF"/>
          </a:solidFill>
          <a:ln w="0">
            <a:solidFill>
              <a:srgbClr val="3465A4"/>
            </a:solidFill>
            <a:prstDash val="solid"/>
          </a:ln>
        </p:spPr>
      </p:pic>
      <p:sp>
        <p:nvSpPr>
          <p:cNvPr id="4" name="TextBox 3">
            <a:extLst>
              <a:ext uri="{FF2B5EF4-FFF2-40B4-BE49-F238E27FC236}">
                <a16:creationId xmlns="" xmlns:a16="http://schemas.microsoft.com/office/drawing/2014/main" id="{A91BA276-17BC-453B-A3AA-F61D7BB0A66C}"/>
              </a:ext>
            </a:extLst>
          </p:cNvPr>
          <p:cNvSpPr txBox="1"/>
          <p:nvPr/>
        </p:nvSpPr>
        <p:spPr>
          <a:xfrm>
            <a:off x="6048000" y="6120000"/>
            <a:ext cx="3096000" cy="17604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t-EE" sz="600" b="0" i="0" u="none" strike="noStrike" kern="1200" cap="none">
                <a:ln>
                  <a:noFill/>
                </a:ln>
                <a:latin typeface="Liberation Sans" pitchFamily="18"/>
                <a:ea typeface="Droid Sans Fallback" pitchFamily="2"/>
                <a:cs typeface="FreeSans" pitchFamily="2"/>
                <a:hlinkClick r:id="rId4"/>
              </a:rPr>
              <a:t>http://9gag.com/gag/6602736/20-years-later-and-all-of-these-things-fit-in-your-pocket</a:t>
            </a:r>
            <a:r>
              <a:rPr lang="et-EE" sz="600" b="0" i="0" u="none" strike="noStrike" kern="1200" cap="none">
                <a:ln>
                  <a:noFill/>
                </a:ln>
                <a:latin typeface="Liberation Sans" pitchFamily="18"/>
                <a:ea typeface="Droid Sans Fallback" pitchFamily="2"/>
                <a:cs typeface="FreeSans" pitchFamily="2"/>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122" y="485774"/>
            <a:ext cx="8543675" cy="5815013"/>
          </a:xfrm>
          <a:prstGeom prst="rect">
            <a:avLst/>
          </a:prstGeom>
          <a:ln>
            <a:solidFill>
              <a:schemeClr val="accent1"/>
            </a:solidFill>
          </a:ln>
        </p:spPr>
      </p:pic>
      <p:sp>
        <p:nvSpPr>
          <p:cNvPr id="3" name="TextBox 2"/>
          <p:cNvSpPr txBox="1"/>
          <p:nvPr/>
        </p:nvSpPr>
        <p:spPr>
          <a:xfrm>
            <a:off x="2943225" y="2114551"/>
            <a:ext cx="1443857" cy="369332"/>
          </a:xfrm>
          <a:prstGeom prst="rect">
            <a:avLst/>
          </a:prstGeom>
          <a:noFill/>
        </p:spPr>
        <p:txBody>
          <a:bodyPr wrap="none" rtlCol="0">
            <a:spAutoFit/>
          </a:bodyPr>
          <a:lstStyle/>
          <a:p>
            <a:r>
              <a:rPr lang="en-US" b="1" dirty="0" smtClean="0">
                <a:solidFill>
                  <a:schemeClr val="bg1"/>
                </a:solidFill>
              </a:rPr>
              <a:t>KONTROLLER</a:t>
            </a:r>
            <a:endParaRPr lang="en-US" b="1" dirty="0">
              <a:solidFill>
                <a:schemeClr val="bg1"/>
              </a:solidFill>
            </a:endParaRPr>
          </a:p>
        </p:txBody>
      </p:sp>
      <p:sp>
        <p:nvSpPr>
          <p:cNvPr id="4" name="TextBox 3"/>
          <p:cNvSpPr txBox="1"/>
          <p:nvPr/>
        </p:nvSpPr>
        <p:spPr>
          <a:xfrm>
            <a:off x="2943225" y="3836197"/>
            <a:ext cx="982961" cy="369332"/>
          </a:xfrm>
          <a:prstGeom prst="rect">
            <a:avLst/>
          </a:prstGeom>
          <a:noFill/>
        </p:spPr>
        <p:txBody>
          <a:bodyPr wrap="none" rtlCol="0">
            <a:spAutoFit/>
          </a:bodyPr>
          <a:lstStyle/>
          <a:p>
            <a:r>
              <a:rPr lang="en-US" b="1" dirty="0" smtClean="0">
                <a:solidFill>
                  <a:schemeClr val="bg1"/>
                </a:solidFill>
              </a:rPr>
              <a:t>PUHVER</a:t>
            </a:r>
            <a:endParaRPr lang="en-US" b="1" dirty="0">
              <a:solidFill>
                <a:schemeClr val="bg1"/>
              </a:solidFill>
            </a:endParaRPr>
          </a:p>
        </p:txBody>
      </p:sp>
    </p:spTree>
    <p:extLst>
      <p:ext uri="{BB962C8B-B14F-4D97-AF65-F5344CB8AC3E}">
        <p14:creationId xmlns:p14="http://schemas.microsoft.com/office/powerpoint/2010/main" val="1971932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925" y="814388"/>
            <a:ext cx="8064500" cy="4699000"/>
          </a:xfrm>
          <a:prstGeom prst="rect">
            <a:avLst/>
          </a:prstGeom>
        </p:spPr>
      </p:pic>
    </p:spTree>
    <p:extLst>
      <p:ext uri="{BB962C8B-B14F-4D97-AF65-F5344CB8AC3E}">
        <p14:creationId xmlns:p14="http://schemas.microsoft.com/office/powerpoint/2010/main" val="1123460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600" y="292100"/>
            <a:ext cx="7061200" cy="5702300"/>
          </a:xfrm>
          <a:prstGeom prst="rect">
            <a:avLst/>
          </a:prstGeom>
        </p:spPr>
      </p:pic>
    </p:spTree>
    <p:extLst>
      <p:ext uri="{BB962C8B-B14F-4D97-AF65-F5344CB8AC3E}">
        <p14:creationId xmlns:p14="http://schemas.microsoft.com/office/powerpoint/2010/main" val="1241630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24275" y="542925"/>
            <a:ext cx="2776375" cy="5318786"/>
          </a:xfrm>
          <a:prstGeom prst="rect">
            <a:avLst/>
          </a:prstGeom>
        </p:spPr>
      </p:pic>
      <p:pic>
        <p:nvPicPr>
          <p:cNvPr id="4" name="Picture 3"/>
          <p:cNvPicPr>
            <a:picLocks noChangeAspect="1"/>
          </p:cNvPicPr>
          <p:nvPr/>
        </p:nvPicPr>
        <p:blipFill>
          <a:blip r:embed="rId4"/>
          <a:stretch>
            <a:fillRect/>
          </a:stretch>
        </p:blipFill>
        <p:spPr>
          <a:xfrm>
            <a:off x="5805487" y="2486025"/>
            <a:ext cx="1699740" cy="3218656"/>
          </a:xfrm>
          <a:prstGeom prst="rect">
            <a:avLst/>
          </a:prstGeom>
        </p:spPr>
      </p:pic>
    </p:spTree>
    <p:extLst>
      <p:ext uri="{BB962C8B-B14F-4D97-AF65-F5344CB8AC3E}">
        <p14:creationId xmlns:p14="http://schemas.microsoft.com/office/powerpoint/2010/main" val="1817065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57462" y="2318544"/>
            <a:ext cx="1308100" cy="1320800"/>
          </a:xfrm>
          <a:prstGeom prst="rect">
            <a:avLst/>
          </a:prstGeom>
        </p:spPr>
      </p:pic>
      <p:pic>
        <p:nvPicPr>
          <p:cNvPr id="4" name="Picture 3"/>
          <p:cNvPicPr>
            <a:picLocks noChangeAspect="1"/>
          </p:cNvPicPr>
          <p:nvPr/>
        </p:nvPicPr>
        <p:blipFill>
          <a:blip r:embed="rId4"/>
          <a:stretch>
            <a:fillRect/>
          </a:stretch>
        </p:blipFill>
        <p:spPr>
          <a:xfrm>
            <a:off x="5695950" y="2318544"/>
            <a:ext cx="1502437" cy="1978819"/>
          </a:xfrm>
          <a:prstGeom prst="rect">
            <a:avLst/>
          </a:prstGeom>
        </p:spPr>
      </p:pic>
    </p:spTree>
    <p:extLst>
      <p:ext uri="{BB962C8B-B14F-4D97-AF65-F5344CB8AC3E}">
        <p14:creationId xmlns:p14="http://schemas.microsoft.com/office/powerpoint/2010/main" val="475870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17862" y="3021806"/>
            <a:ext cx="558800" cy="228600"/>
          </a:xfrm>
          <a:prstGeom prst="rect">
            <a:avLst/>
          </a:prstGeom>
        </p:spPr>
      </p:pic>
      <p:pic>
        <p:nvPicPr>
          <p:cNvPr id="3" name="Picture 2"/>
          <p:cNvPicPr>
            <a:picLocks noChangeAspect="1"/>
          </p:cNvPicPr>
          <p:nvPr/>
        </p:nvPicPr>
        <p:blipFill>
          <a:blip r:embed="rId4"/>
          <a:stretch>
            <a:fillRect/>
          </a:stretch>
        </p:blipFill>
        <p:spPr>
          <a:xfrm>
            <a:off x="5659437" y="2796306"/>
            <a:ext cx="1727201" cy="908200"/>
          </a:xfrm>
          <a:prstGeom prst="rect">
            <a:avLst/>
          </a:prstGeom>
        </p:spPr>
      </p:pic>
    </p:spTree>
    <p:extLst>
      <p:ext uri="{BB962C8B-B14F-4D97-AF65-F5344CB8AC3E}">
        <p14:creationId xmlns:p14="http://schemas.microsoft.com/office/powerpoint/2010/main" val="1929760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100" y="1143000"/>
            <a:ext cx="5168900" cy="4013200"/>
          </a:xfrm>
          <a:prstGeom prst="rect">
            <a:avLst/>
          </a:prstGeom>
        </p:spPr>
      </p:pic>
    </p:spTree>
    <p:extLst>
      <p:ext uri="{BB962C8B-B14F-4D97-AF65-F5344CB8AC3E}">
        <p14:creationId xmlns:p14="http://schemas.microsoft.com/office/powerpoint/2010/main" val="1206594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0"/>
            <a:ext cx="5827652" cy="6300788"/>
          </a:xfrm>
          <a:prstGeom prst="rect">
            <a:avLst/>
          </a:prstGeom>
        </p:spPr>
      </p:pic>
    </p:spTree>
    <p:extLst>
      <p:ext uri="{BB962C8B-B14F-4D97-AF65-F5344CB8AC3E}">
        <p14:creationId xmlns:p14="http://schemas.microsoft.com/office/powerpoint/2010/main" val="1047532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283" y="1228726"/>
            <a:ext cx="8693829" cy="3929062"/>
          </a:xfrm>
          <a:prstGeom prst="rect">
            <a:avLst/>
          </a:prstGeom>
        </p:spPr>
      </p:pic>
    </p:spTree>
    <p:extLst>
      <p:ext uri="{BB962C8B-B14F-4D97-AF65-F5344CB8AC3E}">
        <p14:creationId xmlns:p14="http://schemas.microsoft.com/office/powerpoint/2010/main" val="243017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283" y="1228726"/>
            <a:ext cx="8693829" cy="3929062"/>
          </a:xfrm>
          <a:prstGeom prst="rect">
            <a:avLst/>
          </a:prstGeom>
        </p:spPr>
      </p:pic>
    </p:spTree>
    <p:extLst>
      <p:ext uri="{BB962C8B-B14F-4D97-AF65-F5344CB8AC3E}">
        <p14:creationId xmlns:p14="http://schemas.microsoft.com/office/powerpoint/2010/main" val="1378635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30B507-6787-44C4-9FA6-711DF24AE39B}"/>
              </a:ext>
            </a:extLst>
          </p:cNvPr>
          <p:cNvSpPr txBox="1">
            <a:spLocks noGrp="1"/>
          </p:cNvSpPr>
          <p:nvPr>
            <p:ph type="title" idx="4294967295"/>
          </p:nvPr>
        </p:nvSpPr>
        <p:spPr>
          <a:xfrm>
            <a:off x="1392480" y="251280"/>
            <a:ext cx="7870680" cy="1051560"/>
          </a:xfrm>
        </p:spPr>
        <p:txBody>
          <a:bodyPr>
            <a:spAutoFit/>
          </a:bodyPr>
          <a:lstStyle/>
          <a:p>
            <a:pPr lvl="0"/>
            <a:r>
              <a:rPr lang="et-EE"/>
              <a:t>Andmete elutsükkel</a:t>
            </a:r>
          </a:p>
        </p:txBody>
      </p:sp>
      <p:sp>
        <p:nvSpPr>
          <p:cNvPr id="3" name="Text Placeholder 2">
            <a:extLst>
              <a:ext uri="{FF2B5EF4-FFF2-40B4-BE49-F238E27FC236}">
                <a16:creationId xmlns="" xmlns:a16="http://schemas.microsoft.com/office/drawing/2014/main" id="{5264A180-872A-4E8F-8697-78E936F9DC40}"/>
              </a:ext>
            </a:extLst>
          </p:cNvPr>
          <p:cNvSpPr txBox="1">
            <a:spLocks noGrp="1"/>
          </p:cNvSpPr>
          <p:nvPr>
            <p:ph type="body" idx="4294967295"/>
          </p:nvPr>
        </p:nvSpPr>
        <p:spPr>
          <a:xfrm>
            <a:off x="1319760" y="2269800"/>
            <a:ext cx="8256240" cy="718200"/>
          </a:xfrm>
        </p:spPr>
        <p:txBody>
          <a:bodyPr/>
          <a:lstStyle/>
          <a:p>
            <a:pPr lvl="0"/>
            <a:r>
              <a:rPr lang="et-EE"/>
              <a:t>Miks on oluline teada, milline on ettevõtte andmete elutsükkel?</a:t>
            </a:r>
          </a:p>
        </p:txBody>
      </p:sp>
      <p:pic>
        <p:nvPicPr>
          <p:cNvPr id="4" name="Picture 3">
            <a:extLst>
              <a:ext uri="{FF2B5EF4-FFF2-40B4-BE49-F238E27FC236}">
                <a16:creationId xmlns="" xmlns:a16="http://schemas.microsoft.com/office/drawing/2014/main" id="{616FB8BD-82D6-4200-93D4-C0BB55E326E1}"/>
              </a:ext>
            </a:extLst>
          </p:cNvPr>
          <p:cNvPicPr>
            <a:picLocks noChangeAspect="1"/>
          </p:cNvPicPr>
          <p:nvPr/>
        </p:nvPicPr>
        <p:blipFill>
          <a:blip r:embed="rId3">
            <a:lum/>
            <a:alphaModFix/>
          </a:blip>
          <a:srcRect/>
          <a:stretch>
            <a:fillRect/>
          </a:stretch>
        </p:blipFill>
        <p:spPr>
          <a:xfrm>
            <a:off x="4536000" y="4524480"/>
            <a:ext cx="1523520" cy="152352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283" y="1228726"/>
            <a:ext cx="8693829" cy="3929062"/>
          </a:xfrm>
          <a:prstGeom prst="rect">
            <a:avLst/>
          </a:prstGeom>
        </p:spPr>
      </p:pic>
    </p:spTree>
    <p:extLst>
      <p:ext uri="{BB962C8B-B14F-4D97-AF65-F5344CB8AC3E}">
        <p14:creationId xmlns:p14="http://schemas.microsoft.com/office/powerpoint/2010/main" val="1277709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283" y="1228726"/>
            <a:ext cx="8693829" cy="3929062"/>
          </a:xfrm>
          <a:prstGeom prst="rect">
            <a:avLst/>
          </a:prstGeom>
        </p:spPr>
      </p:pic>
    </p:spTree>
    <p:extLst>
      <p:ext uri="{BB962C8B-B14F-4D97-AF65-F5344CB8AC3E}">
        <p14:creationId xmlns:p14="http://schemas.microsoft.com/office/powerpoint/2010/main" val="19362459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688" y="852486"/>
            <a:ext cx="7651750" cy="4617951"/>
          </a:xfrm>
          <a:prstGeom prst="rect">
            <a:avLst/>
          </a:prstGeom>
        </p:spPr>
      </p:pic>
    </p:spTree>
    <p:extLst>
      <p:ext uri="{BB962C8B-B14F-4D97-AF65-F5344CB8AC3E}">
        <p14:creationId xmlns:p14="http://schemas.microsoft.com/office/powerpoint/2010/main" val="522639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 b="407"/>
          <a:stretch/>
        </p:blipFill>
        <p:spPr>
          <a:xfrm>
            <a:off x="1076237" y="900113"/>
            <a:ext cx="8472353" cy="4809489"/>
          </a:xfrm>
          <a:prstGeom prst="rect">
            <a:avLst/>
          </a:prstGeom>
        </p:spPr>
      </p:pic>
    </p:spTree>
    <p:extLst>
      <p:ext uri="{BB962C8B-B14F-4D97-AF65-F5344CB8AC3E}">
        <p14:creationId xmlns:p14="http://schemas.microsoft.com/office/powerpoint/2010/main" val="3007852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8393427" cy="6300788"/>
          </a:xfrm>
          <a:prstGeom prst="rect">
            <a:avLst/>
          </a:prstGeom>
        </p:spPr>
      </p:pic>
    </p:spTree>
    <p:extLst>
      <p:ext uri="{BB962C8B-B14F-4D97-AF65-F5344CB8AC3E}">
        <p14:creationId xmlns:p14="http://schemas.microsoft.com/office/powerpoint/2010/main" val="646924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00" y="0"/>
            <a:ext cx="8567591" cy="6300788"/>
          </a:xfrm>
          <a:prstGeom prst="rect">
            <a:avLst/>
          </a:prstGeom>
        </p:spPr>
      </p:pic>
    </p:spTree>
    <p:extLst>
      <p:ext uri="{BB962C8B-B14F-4D97-AF65-F5344CB8AC3E}">
        <p14:creationId xmlns:p14="http://schemas.microsoft.com/office/powerpoint/2010/main" val="768865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319" y="1000124"/>
            <a:ext cx="9008293" cy="3500437"/>
          </a:xfrm>
          <a:prstGeom prst="rect">
            <a:avLst/>
          </a:prstGeom>
        </p:spPr>
      </p:pic>
    </p:spTree>
    <p:extLst>
      <p:ext uri="{BB962C8B-B14F-4D97-AF65-F5344CB8AC3E}">
        <p14:creationId xmlns:p14="http://schemas.microsoft.com/office/powerpoint/2010/main" val="1567119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319" y="1000124"/>
            <a:ext cx="9008293" cy="3500437"/>
          </a:xfrm>
          <a:prstGeom prst="rect">
            <a:avLst/>
          </a:prstGeom>
        </p:spPr>
      </p:pic>
    </p:spTree>
    <p:extLst>
      <p:ext uri="{BB962C8B-B14F-4D97-AF65-F5344CB8AC3E}">
        <p14:creationId xmlns:p14="http://schemas.microsoft.com/office/powerpoint/2010/main" val="54810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536" y="1438656"/>
            <a:ext cx="8128000" cy="3238500"/>
          </a:xfrm>
          <a:prstGeom prst="rect">
            <a:avLst/>
          </a:prstGeom>
        </p:spPr>
      </p:pic>
    </p:spTree>
    <p:extLst>
      <p:ext uri="{BB962C8B-B14F-4D97-AF65-F5344CB8AC3E}">
        <p14:creationId xmlns:p14="http://schemas.microsoft.com/office/powerpoint/2010/main" val="2113397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028700"/>
            <a:ext cx="6858000" cy="4241800"/>
          </a:xfrm>
          <a:prstGeom prst="rect">
            <a:avLst/>
          </a:prstGeom>
        </p:spPr>
      </p:pic>
    </p:spTree>
    <p:extLst>
      <p:ext uri="{BB962C8B-B14F-4D97-AF65-F5344CB8AC3E}">
        <p14:creationId xmlns:p14="http://schemas.microsoft.com/office/powerpoint/2010/main" val="2040059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85912" y="1354931"/>
            <a:ext cx="7331438" cy="2802731"/>
          </a:xfrm>
          <a:prstGeom prst="rect">
            <a:avLst/>
          </a:prstGeom>
        </p:spPr>
      </p:pic>
    </p:spTree>
    <p:extLst>
      <p:ext uri="{BB962C8B-B14F-4D97-AF65-F5344CB8AC3E}">
        <p14:creationId xmlns:p14="http://schemas.microsoft.com/office/powerpoint/2010/main" val="874648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100" y="0"/>
            <a:ext cx="7190311" cy="6300788"/>
          </a:xfrm>
          <a:prstGeom prst="rect">
            <a:avLst/>
          </a:prstGeom>
        </p:spPr>
      </p:pic>
    </p:spTree>
    <p:extLst>
      <p:ext uri="{BB962C8B-B14F-4D97-AF65-F5344CB8AC3E}">
        <p14:creationId xmlns:p14="http://schemas.microsoft.com/office/powerpoint/2010/main" val="20244672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92" y="1328738"/>
            <a:ext cx="8965808" cy="4129571"/>
          </a:xfrm>
          <a:prstGeom prst="rect">
            <a:avLst/>
          </a:prstGeom>
        </p:spPr>
      </p:pic>
    </p:spTree>
    <p:extLst>
      <p:ext uri="{BB962C8B-B14F-4D97-AF65-F5344CB8AC3E}">
        <p14:creationId xmlns:p14="http://schemas.microsoft.com/office/powerpoint/2010/main" val="1541905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0"/>
            <a:ext cx="8978389" cy="6300788"/>
          </a:xfrm>
          <a:prstGeom prst="rect">
            <a:avLst/>
          </a:prstGeom>
        </p:spPr>
      </p:pic>
    </p:spTree>
    <p:extLst>
      <p:ext uri="{BB962C8B-B14F-4D97-AF65-F5344CB8AC3E}">
        <p14:creationId xmlns:p14="http://schemas.microsoft.com/office/powerpoint/2010/main" val="4895794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6064" y="1389888"/>
            <a:ext cx="2496324" cy="369332"/>
          </a:xfrm>
          <a:prstGeom prst="rect">
            <a:avLst/>
          </a:prstGeom>
          <a:noFill/>
        </p:spPr>
        <p:txBody>
          <a:bodyPr wrap="none" rtlCol="0">
            <a:spAutoFit/>
          </a:bodyPr>
          <a:lstStyle/>
          <a:p>
            <a:r>
              <a:rPr lang="en-US" dirty="0" err="1" smtClean="0"/>
              <a:t>Mida</a:t>
            </a:r>
            <a:r>
              <a:rPr lang="en-US" dirty="0" smtClean="0"/>
              <a:t> </a:t>
            </a:r>
            <a:r>
              <a:rPr lang="en-US" dirty="0" err="1" smtClean="0"/>
              <a:t>teha</a:t>
            </a:r>
            <a:r>
              <a:rPr lang="en-US" dirty="0" smtClean="0"/>
              <a:t>/</a:t>
            </a:r>
            <a:r>
              <a:rPr lang="en-US" dirty="0" err="1" smtClean="0"/>
              <a:t>kuidas</a:t>
            </a:r>
            <a:r>
              <a:rPr lang="en-US" dirty="0" smtClean="0"/>
              <a:t> </a:t>
            </a:r>
            <a:r>
              <a:rPr lang="en-US" dirty="0" err="1" smtClean="0"/>
              <a:t>kaitsta</a:t>
            </a:r>
            <a:endParaRPr lang="en-US" dirty="0"/>
          </a:p>
        </p:txBody>
      </p:sp>
      <p:sp>
        <p:nvSpPr>
          <p:cNvPr id="4" name="TextBox 3"/>
          <p:cNvSpPr txBox="1"/>
          <p:nvPr/>
        </p:nvSpPr>
        <p:spPr>
          <a:xfrm>
            <a:off x="2097024" y="2133600"/>
            <a:ext cx="4054828" cy="1200329"/>
          </a:xfrm>
          <a:prstGeom prst="rect">
            <a:avLst/>
          </a:prstGeom>
          <a:noFill/>
        </p:spPr>
        <p:txBody>
          <a:bodyPr wrap="none" rtlCol="0">
            <a:spAutoFit/>
          </a:bodyPr>
          <a:lstStyle/>
          <a:p>
            <a:pPr marL="285750" indent="-285750">
              <a:buFont typeface="Arial" charset="0"/>
              <a:buChar char="•"/>
            </a:pPr>
            <a:r>
              <a:rPr lang="en-US" dirty="0" err="1" smtClean="0"/>
              <a:t>Puhverdamine</a:t>
            </a:r>
            <a:endParaRPr lang="en-US" dirty="0" smtClean="0"/>
          </a:p>
          <a:p>
            <a:pPr marL="285750" indent="-285750">
              <a:buFont typeface="Arial" charset="0"/>
              <a:buChar char="•"/>
            </a:pPr>
            <a:r>
              <a:rPr lang="en-US" dirty="0" err="1" smtClean="0"/>
              <a:t>Rohkem</a:t>
            </a:r>
            <a:r>
              <a:rPr lang="en-US" dirty="0" smtClean="0"/>
              <a:t> NAND-</a:t>
            </a:r>
            <a:r>
              <a:rPr lang="en-US" dirty="0" err="1" smtClean="0"/>
              <a:t>blokke</a:t>
            </a:r>
            <a:r>
              <a:rPr lang="en-US" dirty="0" smtClean="0"/>
              <a:t> </a:t>
            </a:r>
            <a:r>
              <a:rPr lang="en-US" dirty="0" err="1" smtClean="0"/>
              <a:t>kui</a:t>
            </a:r>
            <a:r>
              <a:rPr lang="en-US" dirty="0" smtClean="0"/>
              <a:t> </a:t>
            </a:r>
            <a:r>
              <a:rPr lang="en-US" dirty="0" err="1" smtClean="0"/>
              <a:t>reklaamitud</a:t>
            </a:r>
            <a:endParaRPr lang="en-US" dirty="0" smtClean="0"/>
          </a:p>
          <a:p>
            <a:pPr marL="285750" indent="-285750">
              <a:buFont typeface="Arial" charset="0"/>
              <a:buChar char="•"/>
            </a:pPr>
            <a:r>
              <a:rPr lang="en-US" dirty="0" err="1" smtClean="0"/>
              <a:t>Jaotada</a:t>
            </a:r>
            <a:r>
              <a:rPr lang="en-US" dirty="0" smtClean="0"/>
              <a:t> </a:t>
            </a:r>
            <a:r>
              <a:rPr lang="en-US" dirty="0" err="1" smtClean="0"/>
              <a:t>kulumine</a:t>
            </a:r>
            <a:r>
              <a:rPr lang="en-US" dirty="0" smtClean="0"/>
              <a:t> </a:t>
            </a:r>
            <a:r>
              <a:rPr lang="en-US" dirty="0" err="1" smtClean="0"/>
              <a:t>ühtlaselt</a:t>
            </a:r>
            <a:endParaRPr lang="en-US" dirty="0" smtClean="0"/>
          </a:p>
          <a:p>
            <a:pPr marL="285750" indent="-285750">
              <a:buFont typeface="Arial" charset="0"/>
              <a:buChar char="•"/>
            </a:pPr>
            <a:r>
              <a:rPr lang="en-US" dirty="0" smtClean="0"/>
              <a:t>TRIM</a:t>
            </a:r>
            <a:endParaRPr lang="en-US" dirty="0"/>
          </a:p>
        </p:txBody>
      </p:sp>
    </p:spTree>
    <p:extLst>
      <p:ext uri="{BB962C8B-B14F-4D97-AF65-F5344CB8AC3E}">
        <p14:creationId xmlns:p14="http://schemas.microsoft.com/office/powerpoint/2010/main" val="503473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C41C5F-911B-42B2-A5D5-333E359742D3}"/>
              </a:ext>
            </a:extLst>
          </p:cNvPr>
          <p:cNvSpPr txBox="1">
            <a:spLocks noGrp="1"/>
          </p:cNvSpPr>
          <p:nvPr>
            <p:ph type="title" idx="4294967295"/>
          </p:nvPr>
        </p:nvSpPr>
        <p:spPr>
          <a:xfrm>
            <a:off x="1216800" y="245160"/>
            <a:ext cx="8316360" cy="625320"/>
          </a:xfrm>
        </p:spPr>
        <p:txBody>
          <a:bodyPr>
            <a:spAutoFit/>
          </a:bodyPr>
          <a:lstStyle/>
          <a:p>
            <a:pPr lvl="0"/>
            <a:r>
              <a:rPr lang="et-EE"/>
              <a:t>Viited</a:t>
            </a:r>
          </a:p>
        </p:txBody>
      </p:sp>
      <p:sp>
        <p:nvSpPr>
          <p:cNvPr id="3" name="Text Placeholder 2">
            <a:extLst>
              <a:ext uri="{FF2B5EF4-FFF2-40B4-BE49-F238E27FC236}">
                <a16:creationId xmlns="" xmlns:a16="http://schemas.microsoft.com/office/drawing/2014/main" id="{A23118B8-8F42-4F7A-81F7-0F55147BD33F}"/>
              </a:ext>
            </a:extLst>
          </p:cNvPr>
          <p:cNvSpPr txBox="1">
            <a:spLocks noGrp="1"/>
          </p:cNvSpPr>
          <p:nvPr>
            <p:ph type="body" idx="4294967295"/>
          </p:nvPr>
        </p:nvSpPr>
        <p:spPr>
          <a:xfrm>
            <a:off x="1139760" y="937800"/>
            <a:ext cx="8724240" cy="5254200"/>
          </a:xfrm>
        </p:spPr>
        <p:txBody>
          <a:bodyPr/>
          <a:lstStyle/>
          <a:p>
            <a:pPr lvl="0">
              <a:buSzPct val="45000"/>
              <a:buFont typeface="StarSymbol"/>
              <a:buChar char="●"/>
            </a:pPr>
            <a:r>
              <a:rPr lang="et-EE" sz="1600"/>
              <a:t>Valguskaabel (FOC -) </a:t>
            </a:r>
            <a:r>
              <a:rPr lang="et-EE" sz="1600">
                <a:hlinkClick r:id="rId3"/>
              </a:rPr>
              <a:t>https://en.wikipedia.org/wiki/Optical_fiber_cable</a:t>
            </a:r>
            <a:r>
              <a:rPr lang="et-EE" sz="1600"/>
              <a:t> </a:t>
            </a:r>
          </a:p>
          <a:p>
            <a:pPr lvl="0">
              <a:buSzPct val="45000"/>
              <a:buFont typeface="StarSymbol"/>
              <a:buChar char="●"/>
            </a:pPr>
            <a:r>
              <a:rPr lang="et-EE" sz="1600"/>
              <a:t>Võrgutaristu - </a:t>
            </a:r>
            <a:r>
              <a:rPr lang="et-EE" sz="1600">
                <a:hlinkClick r:id="rId4"/>
              </a:rPr>
              <a:t>https://en.wikipedia.org/wiki/Structured_cabling</a:t>
            </a:r>
          </a:p>
          <a:p>
            <a:pPr lvl="0">
              <a:buSzPct val="45000"/>
              <a:buFont typeface="StarSymbol"/>
              <a:buChar char="●"/>
            </a:pPr>
            <a:r>
              <a:rPr lang="et-EE" sz="1600"/>
              <a:t>Suurimad kõvakettad - </a:t>
            </a:r>
            <a:r>
              <a:rPr lang="et-EE" sz="1600">
                <a:hlinkClick r:id="rId5"/>
              </a:rPr>
              <a:t>http://www.digitaltrends.com/computing/highest-capacity-hard-drives/</a:t>
            </a:r>
          </a:p>
          <a:p>
            <a:pPr lvl="0">
              <a:buSzPct val="45000"/>
              <a:buFont typeface="StarSymbol"/>
              <a:buChar char="●"/>
            </a:pPr>
            <a:r>
              <a:rPr lang="et-EE" sz="1600"/>
              <a:t>Informaatikas kasutatavad binaareesliited - </a:t>
            </a:r>
            <a:r>
              <a:rPr lang="et-EE" sz="1600">
                <a:hlinkClick r:id="rId6"/>
              </a:rPr>
              <a:t>https://en.wikipedia.org/wiki/Binary_prefix</a:t>
            </a:r>
            <a:r>
              <a:rPr lang="et-EE" sz="1600"/>
              <a:t> </a:t>
            </a:r>
          </a:p>
          <a:p>
            <a:pPr lvl="0">
              <a:buSzPct val="45000"/>
              <a:buFont typeface="StarSymbol"/>
              <a:buChar char="●"/>
            </a:pPr>
            <a:r>
              <a:rPr lang="et-EE" sz="1600"/>
              <a:t>Atomic scale data storage (sh video) - </a:t>
            </a:r>
            <a:r>
              <a:rPr lang="et-EE" sz="1600">
                <a:hlinkClick r:id="rId7"/>
              </a:rPr>
              <a:t>http://www.ibtimes.com/seagate-announces-60tb-ssd-worlds-largest-capacity-solid-state-drive-2400084</a:t>
            </a:r>
          </a:p>
          <a:p>
            <a:pPr lvl="0">
              <a:buSzPct val="45000"/>
              <a:buFont typeface="StarSymbol"/>
              <a:buChar char="●"/>
            </a:pPr>
            <a:r>
              <a:rPr lang="et-EE" sz="1600"/>
              <a:t>Seagate Enterprise kettad - </a:t>
            </a:r>
            <a:r>
              <a:rPr lang="et-EE" sz="1600">
                <a:hlinkClick r:id="rId8"/>
              </a:rPr>
              <a:t>http://www.seagate.com/gb/en/enterprise-storage/hard-disk-drives/enterprise-capacity-3-5-hdd/</a:t>
            </a:r>
          </a:p>
          <a:p>
            <a:pPr lvl="0">
              <a:buSzPct val="45000"/>
              <a:buFont typeface="StarSymbol"/>
              <a:buChar char="●"/>
            </a:pPr>
            <a:r>
              <a:rPr lang="et-EE" sz="1600"/>
              <a:t>Revodrive - </a:t>
            </a:r>
            <a:r>
              <a:rPr lang="et-EE" sz="1600">
                <a:hlinkClick r:id="rId9"/>
              </a:rPr>
              <a:t>https://ocz.com/us/ssd/</a:t>
            </a:r>
            <a:r>
              <a:rPr lang="et-EE" sz="1600"/>
              <a:t> </a:t>
            </a:r>
          </a:p>
          <a:p>
            <a:pPr lvl="0">
              <a:buSzPct val="45000"/>
              <a:buFont typeface="StarSymbol"/>
              <a:buChar char="●"/>
            </a:pPr>
            <a:r>
              <a:rPr lang="et-EE" sz="1600"/>
              <a:t>Tulevikusalvestus teemantitel -  </a:t>
            </a:r>
            <a:r>
              <a:rPr lang="et-EE" sz="1600">
                <a:hlinkClick r:id="rId10"/>
              </a:rPr>
              <a:t>http://tehnika.postimees.ee/v2/3888767/kuidas-salvestada-oma-andmed-igaveseks-andmesalvestuse-tulevik-peitub-teemantides</a:t>
            </a:r>
          </a:p>
          <a:p>
            <a:pPr lvl="0">
              <a:buSzPct val="45000"/>
              <a:buFont typeface="StarSymbol"/>
              <a:buChar char="●"/>
            </a:pPr>
            <a:r>
              <a:rPr lang="et-EE" sz="1600">
                <a:hlinkClick r:id="rId11"/>
              </a:rPr>
              <a:t>http://www.nytimes.com/2016/10/27/science/diamonds-data-storage.html</a:t>
            </a:r>
          </a:p>
          <a:p>
            <a:pPr lvl="0">
              <a:buSzPct val="45000"/>
              <a:buFont typeface="StarSymbol"/>
              <a:buChar char="●"/>
            </a:pPr>
            <a:r>
              <a:rPr lang="et-EE" sz="1600">
                <a:hlinkClick r:id="rId12"/>
              </a:rPr>
              <a:t>http://advances.sciencemag.org/content/2/10/e1600911</a:t>
            </a:r>
            <a:r>
              <a:rPr lang="et-EE" sz="1600"/>
              <a:t>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582BC7-E358-4320-8C2F-5CFC66E13E66}"/>
              </a:ext>
            </a:extLst>
          </p:cNvPr>
          <p:cNvSpPr txBox="1">
            <a:spLocks noGrp="1"/>
          </p:cNvSpPr>
          <p:nvPr>
            <p:ph type="title" idx="4294967295"/>
          </p:nvPr>
        </p:nvSpPr>
        <p:spPr>
          <a:xfrm>
            <a:off x="1250999" y="215280"/>
            <a:ext cx="8145000" cy="432720"/>
          </a:xfrm>
        </p:spPr>
        <p:txBody>
          <a:bodyPr>
            <a:spAutoFit/>
          </a:bodyPr>
          <a:lstStyle/>
          <a:p>
            <a:pPr lvl="0"/>
            <a:r>
              <a:rPr lang="et-EE"/>
              <a:t>Viited 2</a:t>
            </a:r>
          </a:p>
        </p:txBody>
      </p:sp>
      <p:sp>
        <p:nvSpPr>
          <p:cNvPr id="3" name="Text Placeholder 2">
            <a:extLst>
              <a:ext uri="{FF2B5EF4-FFF2-40B4-BE49-F238E27FC236}">
                <a16:creationId xmlns="" xmlns:a16="http://schemas.microsoft.com/office/drawing/2014/main" id="{4D30E9FE-1503-4412-AD4D-97D496E79F88}"/>
              </a:ext>
            </a:extLst>
          </p:cNvPr>
          <p:cNvSpPr txBox="1">
            <a:spLocks noGrp="1"/>
          </p:cNvSpPr>
          <p:nvPr>
            <p:ph type="body" idx="4294967295"/>
          </p:nvPr>
        </p:nvSpPr>
        <p:spPr>
          <a:xfrm>
            <a:off x="1175760" y="757800"/>
            <a:ext cx="8544240" cy="5290200"/>
          </a:xfrm>
        </p:spPr>
        <p:txBody>
          <a:bodyPr/>
          <a:lstStyle/>
          <a:p>
            <a:pPr lvl="0">
              <a:buSzPct val="45000"/>
              <a:buFont typeface="StarSymbol"/>
              <a:buChar char="●"/>
            </a:pPr>
            <a:r>
              <a:rPr lang="et-EE" sz="2000"/>
              <a:t>SCSI, ATA, SAS, SATA erinevused  </a:t>
            </a:r>
            <a:r>
              <a:rPr lang="et-EE" sz="2000">
                <a:hlinkClick r:id="rId3"/>
              </a:rPr>
              <a:t>http://www.webopedia.com/DidYouKnow/Computer_Science/sas_sata.asp</a:t>
            </a:r>
          </a:p>
          <a:p>
            <a:pPr lvl="0">
              <a:buSzPct val="45000"/>
              <a:buFont typeface="StarSymbol"/>
              <a:buChar char="●"/>
            </a:pPr>
            <a:r>
              <a:rPr lang="et-EE" sz="2000"/>
              <a:t>PCIe </a:t>
            </a:r>
            <a:r>
              <a:rPr lang="et-EE" sz="2000">
                <a:hlinkClick r:id="rId4"/>
              </a:rPr>
              <a:t>https://et.wikipedia.org/wiki/PCI_Express</a:t>
            </a:r>
            <a:r>
              <a:rPr lang="et-EE" sz="2000"/>
              <a:t> </a:t>
            </a:r>
          </a:p>
          <a:p>
            <a:pPr lvl="0">
              <a:buSzPct val="45000"/>
              <a:buFont typeface="StarSymbol"/>
              <a:buChar char="●"/>
            </a:pPr>
            <a:r>
              <a:rPr lang="et-EE" sz="2000"/>
              <a:t>Erinevad mälukaardid </a:t>
            </a:r>
            <a:r>
              <a:rPr lang="et-EE" sz="2000">
                <a:hlinkClick r:id="rId5"/>
              </a:rPr>
              <a:t>http://www.webopedia.com/DidYouKnow/Computer_Science/Memory_card_types.asp</a:t>
            </a:r>
          </a:p>
          <a:p>
            <a:pPr lvl="0">
              <a:buSzPct val="45000"/>
              <a:buFont typeface="StarSymbol"/>
              <a:buChar char="●"/>
            </a:pPr>
            <a:r>
              <a:rPr lang="et-EE" sz="2000"/>
              <a:t>Kõvaketas</a:t>
            </a:r>
          </a:p>
          <a:p>
            <a:pPr marL="0" lvl="1" indent="0" hangingPunct="0">
              <a:spcBef>
                <a:spcPts val="1417"/>
              </a:spcBef>
              <a:buSzPct val="75000"/>
              <a:buFont typeface="StarSymbol"/>
              <a:buChar char="–"/>
            </a:pPr>
            <a:r>
              <a:rPr lang="et-EE" sz="2000">
                <a:highlight>
                  <a:scrgbClr r="0" g="0" b="0">
                    <a:alpha val="0"/>
                  </a:scrgbClr>
                </a:highlight>
                <a:latin typeface="Liberation Sans" pitchFamily="18"/>
                <a:hlinkClick r:id="rId6"/>
              </a:rPr>
              <a:t>https://et.wikipedia.org/wiki/Kõvaketas</a:t>
            </a:r>
          </a:p>
          <a:p>
            <a:pPr marL="0" lvl="1" indent="0" hangingPunct="0">
              <a:spcBef>
                <a:spcPts val="1417"/>
              </a:spcBef>
              <a:buSzPct val="75000"/>
              <a:buFont typeface="StarSymbol"/>
              <a:buChar char="–"/>
            </a:pPr>
            <a:r>
              <a:rPr lang="et-EE" sz="2000">
                <a:highlight>
                  <a:scrgbClr r="0" g="0" b="0">
                    <a:alpha val="0"/>
                  </a:scrgbClr>
                </a:highlight>
                <a:latin typeface="Liberation Sans" pitchFamily="18"/>
                <a:hlinkClick r:id="rId7"/>
              </a:rPr>
              <a:t>https://et.wikipedia.org/wiki/Kirjutamis-_ja_lugemispea</a:t>
            </a:r>
          </a:p>
          <a:p>
            <a:pPr lvl="0">
              <a:buSzPct val="45000"/>
              <a:buFont typeface="StarSymbol"/>
              <a:buChar char="●"/>
            </a:pPr>
            <a:r>
              <a:rPr lang="et-EE" sz="2000"/>
              <a:t>Pooljuhtketas </a:t>
            </a:r>
            <a:r>
              <a:rPr lang="et-EE" sz="2000">
                <a:hlinkClick r:id="rId8"/>
              </a:rPr>
              <a:t>https://et.wikipedia.org/wiki/Pooljuhtketas</a:t>
            </a:r>
            <a:r>
              <a:rPr lang="et-EE" sz="2000"/>
              <a:t> </a:t>
            </a:r>
          </a:p>
          <a:p>
            <a:pPr lvl="0">
              <a:buSzPct val="45000"/>
              <a:buFont typeface="StarSymbol"/>
              <a:buChar char="●"/>
            </a:pPr>
            <a:r>
              <a:rPr lang="et-EE" sz="2000"/>
              <a:t>Ülevaated</a:t>
            </a:r>
          </a:p>
          <a:p>
            <a:pPr marL="0" lvl="1" indent="0" hangingPunct="0">
              <a:spcBef>
                <a:spcPts val="1417"/>
              </a:spcBef>
              <a:buSzPct val="75000"/>
              <a:buFont typeface="StarSymbol"/>
              <a:buChar char="–"/>
            </a:pPr>
            <a:r>
              <a:rPr lang="et-EE" sz="2000">
                <a:highlight>
                  <a:scrgbClr r="0" g="0" b="0">
                    <a:alpha val="0"/>
                  </a:scrgbClr>
                </a:highlight>
                <a:latin typeface="Liberation Sans" pitchFamily="18"/>
                <a:hlinkClick r:id="rId9"/>
              </a:rPr>
              <a:t>http://www.storagereview.com</a:t>
            </a:r>
            <a:r>
              <a:rPr lang="et-EE" sz="2000">
                <a:highlight>
                  <a:scrgbClr r="0" g="0" b="0">
                    <a:alpha val="0"/>
                  </a:scrgbClr>
                </a:highlight>
                <a:latin typeface="Liberation Sans" pitchFamily="18"/>
              </a:rPr>
              <a:t> </a:t>
            </a:r>
          </a:p>
          <a:p>
            <a:pPr marL="0" lvl="1" indent="0" hangingPunct="0">
              <a:spcBef>
                <a:spcPts val="1417"/>
              </a:spcBef>
              <a:buSzPct val="75000"/>
              <a:buFont typeface="StarSymbol"/>
              <a:buChar char="–"/>
            </a:pPr>
            <a:r>
              <a:rPr lang="et-EE" sz="2000">
                <a:highlight>
                  <a:scrgbClr r="0" g="0" b="0">
                    <a:alpha val="0"/>
                  </a:scrgbClr>
                </a:highlight>
                <a:latin typeface="Liberation Sans" pitchFamily="18"/>
                <a:hlinkClick r:id="rId10"/>
              </a:rPr>
              <a:t>https://www.pcper.com/subject/storage</a:t>
            </a:r>
            <a:r>
              <a:rPr lang="et-EE" sz="2000">
                <a:highlight>
                  <a:scrgbClr r="0" g="0" b="0">
                    <a:alpha val="0"/>
                  </a:scrgbClr>
                </a:highlight>
                <a:latin typeface="Liberation Sans" pitchFamily="18"/>
              </a:rPr>
              <a:t>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A23A6A-358E-4C82-9B4D-D8DE719E74D7}"/>
              </a:ext>
            </a:extLst>
          </p:cNvPr>
          <p:cNvSpPr txBox="1">
            <a:spLocks noGrp="1"/>
          </p:cNvSpPr>
          <p:nvPr>
            <p:ph type="title" idx="4294967295"/>
          </p:nvPr>
        </p:nvSpPr>
        <p:spPr>
          <a:xfrm>
            <a:off x="1331640" y="209160"/>
            <a:ext cx="6696360" cy="625320"/>
          </a:xfrm>
        </p:spPr>
        <p:txBody>
          <a:bodyPr>
            <a:spAutoFit/>
          </a:bodyPr>
          <a:lstStyle/>
          <a:p>
            <a:pPr lvl="0"/>
            <a:r>
              <a:rPr lang="et-EE"/>
              <a:t>Viited 3</a:t>
            </a:r>
          </a:p>
        </p:txBody>
      </p:sp>
      <p:sp>
        <p:nvSpPr>
          <p:cNvPr id="3" name="Text Placeholder 2">
            <a:extLst>
              <a:ext uri="{FF2B5EF4-FFF2-40B4-BE49-F238E27FC236}">
                <a16:creationId xmlns="" xmlns:a16="http://schemas.microsoft.com/office/drawing/2014/main" id="{7E295818-4FA8-4734-85EC-09DB992AE9FC}"/>
              </a:ext>
            </a:extLst>
          </p:cNvPr>
          <p:cNvSpPr txBox="1">
            <a:spLocks noGrp="1"/>
          </p:cNvSpPr>
          <p:nvPr>
            <p:ph type="body" idx="4294967295"/>
          </p:nvPr>
        </p:nvSpPr>
        <p:spPr>
          <a:xfrm>
            <a:off x="1204200" y="1152000"/>
            <a:ext cx="8587800" cy="4824000"/>
          </a:xfrm>
        </p:spPr>
        <p:txBody>
          <a:bodyPr/>
          <a:lstStyle/>
          <a:p>
            <a:pPr lvl="0">
              <a:buSzPct val="45000"/>
              <a:buFont typeface="StarSymbol"/>
              <a:buChar char="●"/>
            </a:pPr>
            <a:r>
              <a:rPr lang="et-EE"/>
              <a:t>Optilised andmekandjad</a:t>
            </a:r>
          </a:p>
          <a:p>
            <a:pPr marL="0" lvl="1" indent="0" hangingPunct="0">
              <a:spcBef>
                <a:spcPts val="1417"/>
              </a:spcBef>
              <a:buSzPct val="75000"/>
              <a:buFont typeface="StarSymbol"/>
              <a:buChar char="–"/>
            </a:pPr>
            <a:r>
              <a:rPr lang="et-EE">
                <a:highlight>
                  <a:scrgbClr r="0" g="0" b="0">
                    <a:alpha val="0"/>
                  </a:scrgbClr>
                </a:highlight>
                <a:latin typeface="Liberation Sans" pitchFamily="18"/>
                <a:hlinkClick r:id="rId3"/>
              </a:rPr>
              <a:t>https://et.wikipedia.org/wiki/Kategooria:Optilised_andmekandjad</a:t>
            </a:r>
          </a:p>
          <a:p>
            <a:pPr marL="0" lvl="1" indent="0" hangingPunct="0">
              <a:spcBef>
                <a:spcPts val="1417"/>
              </a:spcBef>
              <a:buSzPct val="75000"/>
              <a:buFont typeface="StarSymbol"/>
              <a:buChar char="–"/>
            </a:pPr>
            <a:r>
              <a:rPr lang="et-EE">
                <a:highlight>
                  <a:scrgbClr r="0" g="0" b="0">
                    <a:alpha val="0"/>
                  </a:scrgbClr>
                </a:highlight>
                <a:latin typeface="Liberation Sans" pitchFamily="18"/>
              </a:rPr>
              <a:t>CD </a:t>
            </a:r>
            <a:r>
              <a:rPr lang="et-EE">
                <a:highlight>
                  <a:scrgbClr r="0" g="0" b="0">
                    <a:alpha val="0"/>
                  </a:scrgbClr>
                </a:highlight>
                <a:latin typeface="Liberation Sans" pitchFamily="18"/>
                <a:hlinkClick r:id="rId4"/>
              </a:rPr>
              <a:t>https://et.wikipedia.org/wiki/CD_(andmekandja)</a:t>
            </a:r>
          </a:p>
          <a:p>
            <a:pPr marL="0" lvl="1" indent="0" hangingPunct="0">
              <a:spcBef>
                <a:spcPts val="1417"/>
              </a:spcBef>
              <a:buSzPct val="75000"/>
              <a:buFont typeface="StarSymbol"/>
              <a:buChar char="–"/>
            </a:pPr>
            <a:r>
              <a:rPr lang="et-EE">
                <a:highlight>
                  <a:scrgbClr r="0" g="0" b="0">
                    <a:alpha val="0"/>
                  </a:scrgbClr>
                </a:highlight>
                <a:latin typeface="Liberation Sans" pitchFamily="18"/>
              </a:rPr>
              <a:t>DVD </a:t>
            </a:r>
            <a:r>
              <a:rPr lang="et-EE">
                <a:highlight>
                  <a:scrgbClr r="0" g="0" b="0">
                    <a:alpha val="0"/>
                  </a:scrgbClr>
                </a:highlight>
                <a:latin typeface="Liberation Sans" pitchFamily="18"/>
                <a:hlinkClick r:id="rId5"/>
              </a:rPr>
              <a:t>https://et.wikipedia.org/wiki/DVD</a:t>
            </a:r>
            <a:r>
              <a:rPr lang="et-EE">
                <a:highlight>
                  <a:scrgbClr r="0" g="0" b="0">
                    <a:alpha val="0"/>
                  </a:scrgbClr>
                </a:highlight>
                <a:latin typeface="Liberation Sans" pitchFamily="18"/>
              </a:rPr>
              <a:t> </a:t>
            </a:r>
          </a:p>
          <a:p>
            <a:pPr marL="0" lvl="1" indent="0" hangingPunct="0">
              <a:spcBef>
                <a:spcPts val="1417"/>
              </a:spcBef>
              <a:buSzPct val="75000"/>
              <a:buFont typeface="StarSymbol"/>
              <a:buChar char="–"/>
            </a:pPr>
            <a:r>
              <a:rPr lang="et-EE">
                <a:highlight>
                  <a:scrgbClr r="0" g="0" b="0">
                    <a:alpha val="0"/>
                  </a:scrgbClr>
                </a:highlight>
                <a:latin typeface="Liberation Sans" pitchFamily="18"/>
              </a:rPr>
              <a:t>BD </a:t>
            </a:r>
            <a:r>
              <a:rPr lang="et-EE">
                <a:highlight>
                  <a:scrgbClr r="0" g="0" b="0">
                    <a:alpha val="0"/>
                  </a:scrgbClr>
                </a:highlight>
                <a:latin typeface="Liberation Sans" pitchFamily="18"/>
                <a:hlinkClick r:id="rId6"/>
              </a:rPr>
              <a:t>https://et.wikipedia.org/wiki/Blu-ray_Disc</a:t>
            </a:r>
            <a:r>
              <a:rPr lang="et-EE">
                <a:highlight>
                  <a:scrgbClr r="0" g="0" b="0">
                    <a:alpha val="0"/>
                  </a:scrgbClr>
                </a:highlight>
                <a:latin typeface="Liberation Sans" pitchFamily="18"/>
              </a:rPr>
              <a:t> </a:t>
            </a:r>
          </a:p>
          <a:p>
            <a:pPr lvl="0">
              <a:buSzPct val="45000"/>
              <a:buFont typeface="StarSymbol"/>
              <a:buChar char="●"/>
            </a:pPr>
            <a:r>
              <a:rPr lang="et-EE"/>
              <a:t>Arvuti mälu </a:t>
            </a:r>
            <a:r>
              <a:rPr lang="et-EE">
                <a:hlinkClick r:id="rId7"/>
              </a:rPr>
              <a:t>https://et.wikipedia.org/wiki/Kategooria:Arvuti_mälu</a:t>
            </a:r>
          </a:p>
          <a:p>
            <a:pPr lvl="0">
              <a:buSzPct val="45000"/>
              <a:buFont typeface="StarSymbol"/>
              <a:buChar char="●"/>
            </a:pPr>
            <a:r>
              <a:rPr lang="et-EE"/>
              <a:t>SSD vs HDD võrdlus (aegub kiirelt) </a:t>
            </a:r>
            <a:r>
              <a:rPr lang="et-EE">
                <a:hlinkClick r:id="rId8"/>
              </a:rPr>
              <a:t>http://www.storagereview.com/ssd_vs_hdd</a:t>
            </a:r>
            <a:r>
              <a:rPr lang="et-EE"/>
              <a:t> </a:t>
            </a:r>
          </a:p>
          <a:p>
            <a:pPr lvl="0">
              <a:buSzPct val="45000"/>
              <a:buFont typeface="StarSymbol"/>
              <a:buChar char="●"/>
            </a:pPr>
            <a:r>
              <a:rPr lang="et-EE"/>
              <a:t>Ketta jagamine </a:t>
            </a:r>
            <a:r>
              <a:rPr lang="et-EE">
                <a:hlinkClick r:id="rId9"/>
              </a:rPr>
              <a:t>https://en.wikipedia.org/wiki/Disk_partitioning</a:t>
            </a:r>
            <a:r>
              <a:rPr lang="et-EE"/>
              <a:t> </a:t>
            </a:r>
          </a:p>
          <a:p>
            <a:pPr lvl="0">
              <a:buSzPct val="45000"/>
              <a:buFont typeface="StarSymbol"/>
              <a:buChar char="●"/>
            </a:pPr>
            <a:r>
              <a:rPr lang="et-EE"/>
              <a:t>/etc/fstab </a:t>
            </a:r>
            <a:r>
              <a:rPr lang="et-EE">
                <a:hlinkClick r:id="rId10"/>
              </a:rPr>
              <a:t>https://en.wikipedia.org/wiki/Fstab</a:t>
            </a:r>
            <a:r>
              <a:rPr lang="et-EE"/>
              <a:t> </a:t>
            </a:r>
          </a:p>
          <a:p>
            <a:pPr lvl="0">
              <a:buSzPct val="45000"/>
              <a:buFont typeface="StarSymbol"/>
              <a:buChar char="●"/>
            </a:pPr>
            <a:r>
              <a:rPr lang="et-EE"/>
              <a:t>Failisüsteem </a:t>
            </a:r>
            <a:r>
              <a:rPr lang="et-EE">
                <a:hlinkClick r:id="rId11"/>
              </a:rPr>
              <a:t>https://en.wikipedia.org/wiki/File_system</a:t>
            </a:r>
            <a:r>
              <a:rPr lang="et-EE"/>
              <a:t> </a:t>
            </a:r>
          </a:p>
          <a:p>
            <a:pPr lvl="0">
              <a:buSzPct val="45000"/>
              <a:buFont typeface="StarSymbol"/>
              <a:buChar char="●"/>
            </a:pPr>
            <a:r>
              <a:rPr lang="et-EE"/>
              <a:t>UUID </a:t>
            </a:r>
            <a:r>
              <a:rPr lang="et-EE">
                <a:hlinkClick r:id="rId12"/>
              </a:rPr>
              <a:t>https://en.wikipedia.org/wiki/Universally_unique_identifier</a:t>
            </a:r>
            <a:r>
              <a:rPr lang="et-EE"/>
              <a:t>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4" name="Slide Number Placeholder 1">
            <a:extLst>
              <a:ext uri="{FF2B5EF4-FFF2-40B4-BE49-F238E27FC236}">
                <a16:creationId xmlns="" xmlns:a16="http://schemas.microsoft.com/office/drawing/2014/main" id="{E7265300-C202-48F0-BEBC-68249E0910AE}"/>
              </a:ext>
            </a:extLst>
          </p:cNvPr>
          <p:cNvSpPr txBox="1">
            <a:spLocks noGrp="1"/>
          </p:cNvSpPr>
          <p:nvPr/>
        </p:nvSpPr>
        <p:spPr>
          <a:xfrm>
            <a:off x="8589600" y="6109200"/>
            <a:ext cx="1484279" cy="180000"/>
          </a:xfrm>
          <a:prstGeom prst="rect">
            <a:avLst/>
          </a:prstGeom>
          <a:noFill/>
          <a:ln/>
        </p:spPr>
        <p:txBody>
          <a:bodyPr lIns="0" tIns="0" rIns="0" bIns="0"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50B41AF3-9B61-48F8-9499-C2495C3D08C3}" type="slidenum">
              <a:rPr kumimoji="0" lang="et-EE" sz="1400" b="0" i="0" u="none" strike="noStrike" kern="1200" cap="none" spc="0" normalizeH="0" baseline="0" noProof="0" smtClean="0">
                <a:ln>
                  <a:noFill/>
                </a:ln>
                <a:solidFill>
                  <a:srgbClr val="FFFFFF"/>
                </a:solidFill>
                <a:effectLst/>
                <a:uLnTx/>
                <a:uFillTx/>
                <a:latin typeface="Liberation Serif" pitchFamily="18"/>
                <a:ea typeface="DejaVu Sans" pitchFamily="2"/>
                <a:cs typeface="DejaVu Sans" pitchFamily="2"/>
              </a:rPr>
              <a:pPr marL="0" marR="0" lvl="0" indent="0" algn="r" defTabSz="914400" rtl="0" eaLnBrk="1" fontAlgn="auto" latinLnBrk="0" hangingPunct="0">
                <a:lnSpc>
                  <a:spcPct val="100000"/>
                </a:lnSpc>
                <a:spcBef>
                  <a:spcPts val="0"/>
                </a:spcBef>
                <a:spcAft>
                  <a:spcPts val="0"/>
                </a:spcAft>
                <a:buClrTx/>
                <a:buSzTx/>
                <a:buFontTx/>
                <a:buNone/>
                <a:tabLst/>
                <a:defRPr/>
              </a:pPr>
              <a:t>67</a:t>
            </a:fld>
            <a:r>
              <a:rPr kumimoji="0" lang="et-EE" sz="1400" b="0" i="0" u="none" strike="noStrike" kern="1200" cap="none" spc="0" normalizeH="0" baseline="0" noProof="0">
                <a:ln>
                  <a:noFill/>
                </a:ln>
                <a:solidFill>
                  <a:srgbClr val="FFFFFF"/>
                </a:solidFill>
                <a:effectLst/>
                <a:uLnTx/>
                <a:uFillTx/>
                <a:latin typeface="Liberation Serif" pitchFamily="18"/>
                <a:ea typeface="DejaVu Sans" pitchFamily="2"/>
                <a:cs typeface="DejaVu Sans" pitchFamily="2"/>
              </a:rPr>
              <a:t> /</a:t>
            </a:r>
          </a:p>
        </p:txBody>
      </p:sp>
      <p:sp>
        <p:nvSpPr>
          <p:cNvPr id="2" name="Title 1">
            <a:extLst>
              <a:ext uri="{FF2B5EF4-FFF2-40B4-BE49-F238E27FC236}">
                <a16:creationId xmlns="" xmlns:a16="http://schemas.microsoft.com/office/drawing/2014/main" id="{8552A5F6-BEB3-48BE-BAAA-D1176D548C76}"/>
              </a:ext>
            </a:extLst>
          </p:cNvPr>
          <p:cNvSpPr txBox="1">
            <a:spLocks noGrp="1"/>
          </p:cNvSpPr>
          <p:nvPr>
            <p:ph type="title" idx="4294967295"/>
          </p:nvPr>
        </p:nvSpPr>
        <p:spPr>
          <a:xfrm>
            <a:off x="1224000" y="251280"/>
            <a:ext cx="5903999" cy="1051560"/>
          </a:xfrm>
        </p:spPr>
        <p:txBody>
          <a:bodyPr>
            <a:spAutoFit/>
          </a:bodyPr>
          <a:lstStyle/>
          <a:p>
            <a:pPr lvl="0"/>
            <a:r>
              <a:rPr lang="et-EE"/>
              <a:t>Küsimused?</a:t>
            </a:r>
            <a:br>
              <a:rPr lang="et-EE"/>
            </a:br>
            <a:r>
              <a:rPr lang="et-EE"/>
              <a:t>Tänan tähelepanu eest!</a:t>
            </a:r>
          </a:p>
        </p:txBody>
      </p:sp>
      <p:sp>
        <p:nvSpPr>
          <p:cNvPr id="3" name="Text Placeholder 2">
            <a:extLst>
              <a:ext uri="{FF2B5EF4-FFF2-40B4-BE49-F238E27FC236}">
                <a16:creationId xmlns="" xmlns:a16="http://schemas.microsoft.com/office/drawing/2014/main" id="{8D70406B-B430-45C1-9FED-DF4A5C750746}"/>
              </a:ext>
            </a:extLst>
          </p:cNvPr>
          <p:cNvSpPr txBox="1">
            <a:spLocks noGrp="1"/>
          </p:cNvSpPr>
          <p:nvPr>
            <p:ph type="body" idx="4294967295"/>
          </p:nvPr>
        </p:nvSpPr>
        <p:spPr>
          <a:xfrm>
            <a:off x="1224000" y="2736000"/>
            <a:ext cx="7488000" cy="2391839"/>
          </a:xfrm>
        </p:spPr>
        <p:txBody>
          <a:bodyPr/>
          <a:lstStyle/>
          <a:p>
            <a:pPr lvl="0"/>
            <a:r>
              <a:rPr lang="et-EE"/>
              <a:t>TTÜ IT KOLLEDŽ</a:t>
            </a:r>
          </a:p>
          <a:p>
            <a:pPr lvl="0"/>
            <a:r>
              <a:rPr lang="et-EE"/>
              <a:t>Raja 4C, 12616 Tallinn</a:t>
            </a:r>
          </a:p>
          <a:p>
            <a:pPr lvl="0"/>
            <a:r>
              <a:rPr lang="et-EE"/>
              <a:t>tel +372 628 5800</a:t>
            </a:r>
          </a:p>
          <a:p>
            <a:pPr lvl="0"/>
            <a:r>
              <a:rPr lang="et-EE">
                <a:hlinkClick r:id="rId3"/>
              </a:rPr>
              <a:t>info@itcollege.ee</a:t>
            </a:r>
            <a:r>
              <a:rPr lang="et-EE"/>
              <a:t> </a:t>
            </a:r>
          </a:p>
          <a:p>
            <a:pPr lvl="0"/>
            <a:endParaRPr lang="et-EE"/>
          </a:p>
          <a:p>
            <a:pPr lvl="0"/>
            <a:r>
              <a:rPr lang="et-EE">
                <a:hlinkClick r:id="rId4"/>
              </a:rPr>
              <a:t>http://www.itcollege.ee/</a:t>
            </a:r>
            <a:r>
              <a:rPr lang="et-EE"/>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B67057-98A2-4236-984B-2FC374FCCA64}"/>
              </a:ext>
            </a:extLst>
          </p:cNvPr>
          <p:cNvSpPr txBox="1">
            <a:spLocks noGrp="1"/>
          </p:cNvSpPr>
          <p:nvPr>
            <p:ph type="title" idx="4294967295"/>
          </p:nvPr>
        </p:nvSpPr>
        <p:spPr>
          <a:xfrm>
            <a:off x="1439639" y="251280"/>
            <a:ext cx="8208360" cy="1051560"/>
          </a:xfrm>
        </p:spPr>
        <p:txBody>
          <a:bodyPr>
            <a:spAutoFit/>
          </a:bodyPr>
          <a:lstStyle/>
          <a:p>
            <a:pPr lvl="0"/>
            <a:r>
              <a:rPr lang="et-EE"/>
              <a:t>Andmete elutsükkel</a:t>
            </a:r>
          </a:p>
        </p:txBody>
      </p:sp>
      <p:pic>
        <p:nvPicPr>
          <p:cNvPr id="3" name="Picture 2">
            <a:extLst>
              <a:ext uri="{FF2B5EF4-FFF2-40B4-BE49-F238E27FC236}">
                <a16:creationId xmlns="" xmlns:a16="http://schemas.microsoft.com/office/drawing/2014/main" id="{37342F4B-DD50-4174-A5E9-DDAA86624307}"/>
              </a:ext>
            </a:extLst>
          </p:cNvPr>
          <p:cNvPicPr>
            <a:picLocks noChangeAspect="1"/>
          </p:cNvPicPr>
          <p:nvPr/>
        </p:nvPicPr>
        <p:blipFill>
          <a:blip r:embed="rId3">
            <a:lum/>
            <a:alphaModFix/>
          </a:blip>
          <a:srcRect/>
          <a:stretch>
            <a:fillRect/>
          </a:stretch>
        </p:blipFill>
        <p:spPr>
          <a:xfrm>
            <a:off x="2354040" y="1007999"/>
            <a:ext cx="7365959" cy="43844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113" y="257175"/>
            <a:ext cx="8937511" cy="4757738"/>
          </a:xfrm>
          <a:prstGeom prst="rect">
            <a:avLst/>
          </a:prstGeom>
        </p:spPr>
      </p:pic>
      <p:sp>
        <p:nvSpPr>
          <p:cNvPr id="3" name="TextBox 2"/>
          <p:cNvSpPr txBox="1"/>
          <p:nvPr/>
        </p:nvSpPr>
        <p:spPr>
          <a:xfrm>
            <a:off x="3914775" y="5743575"/>
            <a:ext cx="5441746" cy="369332"/>
          </a:xfrm>
          <a:prstGeom prst="rect">
            <a:avLst/>
          </a:prstGeom>
          <a:noFill/>
        </p:spPr>
        <p:txBody>
          <a:bodyPr wrap="none" rtlCol="0">
            <a:spAutoFit/>
          </a:bodyPr>
          <a:lstStyle/>
          <a:p>
            <a:r>
              <a:rPr lang="en-US" b="1" dirty="0"/>
              <a:t>Data Lifecycles: Managing Data for Strategic </a:t>
            </a:r>
            <a:r>
              <a:rPr lang="en-US" b="1" dirty="0" smtClean="0"/>
              <a:t>Advantage</a:t>
            </a:r>
            <a:endParaRPr lang="en-US" b="1" dirty="0"/>
          </a:p>
        </p:txBody>
      </p:sp>
    </p:spTree>
    <p:extLst>
      <p:ext uri="{BB962C8B-B14F-4D97-AF65-F5344CB8AC3E}">
        <p14:creationId xmlns:p14="http://schemas.microsoft.com/office/powerpoint/2010/main" val="1161464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F3C46D5-B3FC-485E-ABFC-6B912067D308}"/>
              </a:ext>
            </a:extLst>
          </p:cNvPr>
          <p:cNvSpPr txBox="1">
            <a:spLocks noGrp="1"/>
          </p:cNvSpPr>
          <p:nvPr>
            <p:ph type="body" idx="4294967295"/>
          </p:nvPr>
        </p:nvSpPr>
        <p:spPr>
          <a:xfrm>
            <a:off x="1211759" y="1118160"/>
            <a:ext cx="3972239" cy="464760"/>
          </a:xfrm>
        </p:spPr>
        <p:txBody>
          <a:bodyPr/>
          <a:lstStyle/>
          <a:p>
            <a:pPr lvl="0">
              <a:buSzPct val="45000"/>
              <a:buFont typeface="StarSymbol"/>
              <a:buChar char="●"/>
            </a:pPr>
            <a:r>
              <a:rPr lang="et-EE"/>
              <a:t>Lihtsustatud kujul:</a:t>
            </a:r>
          </a:p>
        </p:txBody>
      </p:sp>
      <p:sp>
        <p:nvSpPr>
          <p:cNvPr id="3" name="Title 2">
            <a:extLst>
              <a:ext uri="{FF2B5EF4-FFF2-40B4-BE49-F238E27FC236}">
                <a16:creationId xmlns="" xmlns:a16="http://schemas.microsoft.com/office/drawing/2014/main" id="{B15DDDD4-007B-4D6D-8B80-87F9F255086D}"/>
              </a:ext>
            </a:extLst>
          </p:cNvPr>
          <p:cNvSpPr txBox="1">
            <a:spLocks noGrp="1"/>
          </p:cNvSpPr>
          <p:nvPr>
            <p:ph type="title" idx="4294967295"/>
          </p:nvPr>
        </p:nvSpPr>
        <p:spPr>
          <a:xfrm>
            <a:off x="1295640" y="395280"/>
            <a:ext cx="8208360" cy="612720"/>
          </a:xfrm>
        </p:spPr>
        <p:txBody>
          <a:bodyPr>
            <a:spAutoFit/>
          </a:bodyPr>
          <a:lstStyle/>
          <a:p>
            <a:pPr lvl="0"/>
            <a:r>
              <a:rPr lang="et-EE"/>
              <a:t>Andmekeskuse taristu</a:t>
            </a:r>
          </a:p>
        </p:txBody>
      </p:sp>
      <p:pic>
        <p:nvPicPr>
          <p:cNvPr id="4" name="Picture Placeholder 3">
            <a:extLst>
              <a:ext uri="{FF2B5EF4-FFF2-40B4-BE49-F238E27FC236}">
                <a16:creationId xmlns="" xmlns:a16="http://schemas.microsoft.com/office/drawing/2014/main" id="{F092B619-DB0B-4780-AC7F-5761D71146F5}"/>
              </a:ext>
            </a:extLst>
          </p:cNvPr>
          <p:cNvPicPr>
            <a:picLocks noGrp="1" noChangeAspect="1"/>
          </p:cNvPicPr>
          <p:nvPr>
            <p:ph type="pic" idx="4294967295"/>
          </p:nvPr>
        </p:nvPicPr>
        <p:blipFill>
          <a:blip r:embed="rId3">
            <a:lum/>
            <a:alphaModFix/>
          </a:blip>
          <a:srcRect/>
          <a:stretch>
            <a:fillRect/>
          </a:stretch>
        </p:blipFill>
        <p:spPr>
          <a:xfrm>
            <a:off x="1211759" y="1510919"/>
            <a:ext cx="8580240" cy="3378960"/>
          </a:xfrm>
        </p:spPr>
      </p:pic>
    </p:spTree>
  </p:cSld>
  <p:clrMapOvr>
    <a:masterClrMapping/>
  </p:clrMapOvr>
</p:sld>
</file>

<file path=ppt/theme/theme1.xml><?xml version="1.0" encoding="utf-8"?>
<a:theme xmlns:a="http://schemas.openxmlformats.org/drawingml/2006/main" name="tiitel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Vaikimisi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Vaikimisi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Vaikimisi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Vaikimisi1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Vaikimisi1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Vaikimisi1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Vaikimisi1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Vaikimisi1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Vaikimisi1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Vaikimisi1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ks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Vaikimisi1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Vaikimisi1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Vaikimisi1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Vaikimisi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Vaikimisi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Vaikimisi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Vaikimisi2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Vaikimisi2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Vaikimisi2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Vaikimisi2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Vaikimis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Vaikimisi2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viimane-slai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Vaikimisi2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Vaikimisi3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Vaikimisi3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Vaikimisi3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Vaikimisi3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Vaikimisi3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Vaikimisi3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Vaikimisi3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Vaikimisi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Vaikimisi3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Vaikimisi4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Vaikimisi4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Vaikimisi4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Vaikimisi4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Vaikimisi4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Vaikimisi4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Vaikimisi4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Vaikimisi4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Vaikimisi4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Vaikimisi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Vaikimisi5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Vaikimisi5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Vaikimisi5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Vaikimisi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Vaikimisi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Vaikimisi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Vaikimisi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2391</TotalTime>
  <Words>2604</Words>
  <Application>Microsoft Macintosh PowerPoint</Application>
  <PresentationFormat>Custom</PresentationFormat>
  <Paragraphs>415</Paragraphs>
  <Slides>67</Slides>
  <Notes>59</Notes>
  <HiddenSlides>0</HiddenSlides>
  <MMClips>0</MMClips>
  <ScaleCrop>false</ScaleCrop>
  <HeadingPairs>
    <vt:vector size="6" baseType="variant">
      <vt:variant>
        <vt:lpstr>Fonts Used</vt:lpstr>
      </vt:variant>
      <vt:variant>
        <vt:i4>11</vt:i4>
      </vt:variant>
      <vt:variant>
        <vt:lpstr>Theme</vt:lpstr>
      </vt:variant>
      <vt:variant>
        <vt:i4>52</vt:i4>
      </vt:variant>
      <vt:variant>
        <vt:lpstr>Slide Titles</vt:lpstr>
      </vt:variant>
      <vt:variant>
        <vt:i4>67</vt:i4>
      </vt:variant>
    </vt:vector>
  </HeadingPairs>
  <TitlesOfParts>
    <vt:vector size="130" baseType="lpstr">
      <vt:lpstr>Calibri</vt:lpstr>
      <vt:lpstr>Courier New</vt:lpstr>
      <vt:lpstr>DejaVu Sans</vt:lpstr>
      <vt:lpstr>Droid Sans Fallback</vt:lpstr>
      <vt:lpstr>FreeSans</vt:lpstr>
      <vt:lpstr>Liberation Sans</vt:lpstr>
      <vt:lpstr>Liberation Serif</vt:lpstr>
      <vt:lpstr>Lohit Devanagari</vt:lpstr>
      <vt:lpstr>StarSymbol</vt:lpstr>
      <vt:lpstr>WenQuanYi Micro Hei</vt:lpstr>
      <vt:lpstr>Arial</vt:lpstr>
      <vt:lpstr>tiitel_</vt:lpstr>
      <vt:lpstr>tekst</vt:lpstr>
      <vt:lpstr>Vaikimisi</vt:lpstr>
      <vt:lpstr>Vaikimisi1</vt:lpstr>
      <vt:lpstr>Vaikimisi2</vt:lpstr>
      <vt:lpstr>Vaikimisi3</vt:lpstr>
      <vt:lpstr>Vaikimisi4</vt:lpstr>
      <vt:lpstr>Vaikimisi5</vt:lpstr>
      <vt:lpstr>Vaikimisi6</vt:lpstr>
      <vt:lpstr>Vaikimisi7</vt:lpstr>
      <vt:lpstr>Vaikimisi8</vt:lpstr>
      <vt:lpstr>Vaikimisi9</vt:lpstr>
      <vt:lpstr>Vaikimisi10</vt:lpstr>
      <vt:lpstr>Vaikimisi11</vt:lpstr>
      <vt:lpstr>Vaikimisi12</vt:lpstr>
      <vt:lpstr>Vaikimisi13</vt:lpstr>
      <vt:lpstr>Vaikimisi14</vt:lpstr>
      <vt:lpstr>Vaikimisi15</vt:lpstr>
      <vt:lpstr>Vaikimisi16</vt:lpstr>
      <vt:lpstr>Vaikimisi17</vt:lpstr>
      <vt:lpstr>Vaikimisi18</vt:lpstr>
      <vt:lpstr>Vaikimisi19</vt:lpstr>
      <vt:lpstr>Vaikimisi20</vt:lpstr>
      <vt:lpstr>Vaikimisi21</vt:lpstr>
      <vt:lpstr>Vaikimisi22</vt:lpstr>
      <vt:lpstr>Vaikimisi23</vt:lpstr>
      <vt:lpstr>Vaikimisi24</vt:lpstr>
      <vt:lpstr>Vaikimisi25</vt:lpstr>
      <vt:lpstr>Vaikimisi26</vt:lpstr>
      <vt:lpstr>Vaikimisi27</vt:lpstr>
      <vt:lpstr>viimane-slaid</vt:lpstr>
      <vt:lpstr>Vaikimisi28</vt:lpstr>
      <vt:lpstr>Vaikimisi31</vt:lpstr>
      <vt:lpstr>Vaikimisi32</vt:lpstr>
      <vt:lpstr>Vaikimisi33</vt:lpstr>
      <vt:lpstr>Vaikimisi34</vt:lpstr>
      <vt:lpstr>Vaikimisi35</vt:lpstr>
      <vt:lpstr>Vaikimisi37</vt:lpstr>
      <vt:lpstr>Vaikimisi38</vt:lpstr>
      <vt:lpstr>Vaikimisi39</vt:lpstr>
      <vt:lpstr>Vaikimisi40</vt:lpstr>
      <vt:lpstr>Vaikimisi41</vt:lpstr>
      <vt:lpstr>Vaikimisi42</vt:lpstr>
      <vt:lpstr>Vaikimisi43</vt:lpstr>
      <vt:lpstr>Vaikimisi44</vt:lpstr>
      <vt:lpstr>Vaikimisi45</vt:lpstr>
      <vt:lpstr>Vaikimisi46</vt:lpstr>
      <vt:lpstr>Vaikimisi47</vt:lpstr>
      <vt:lpstr>Vaikimisi48</vt:lpstr>
      <vt:lpstr>Vaikimisi54</vt:lpstr>
      <vt:lpstr>Vaikimisi55</vt:lpstr>
      <vt:lpstr>Vaikimisi56</vt:lpstr>
      <vt:lpstr>Adme(kandja)d Andmesalvestustehnoloogiad ICA0006</vt:lpstr>
      <vt:lpstr>Loenguteemad</vt:lpstr>
      <vt:lpstr>Andmed ja informatsioon</vt:lpstr>
      <vt:lpstr>Andmed ja informatsioon</vt:lpstr>
      <vt:lpstr>Andmete elutsükkel</vt:lpstr>
      <vt:lpstr>PowerPoint Presentation</vt:lpstr>
      <vt:lpstr>Andmete elutsükkel</vt:lpstr>
      <vt:lpstr>PowerPoint Presentation</vt:lpstr>
      <vt:lpstr>Andmekeskuse taristu</vt:lpstr>
      <vt:lpstr>Andmekeskuse taristu I</vt:lpstr>
      <vt:lpstr>Andmekeskuse taristu II</vt:lpstr>
      <vt:lpstr>Salvestussüsteemid</vt:lpstr>
      <vt:lpstr>Andmesalvestussüsteemi komponendid I</vt:lpstr>
      <vt:lpstr>Andmesalvestussüsteemi komponendid I</vt:lpstr>
      <vt:lpstr>Andmesalvestussüsteemi komponendid I</vt:lpstr>
      <vt:lpstr>Andmesalvestussüsteemi komponendid I</vt:lpstr>
      <vt:lpstr>Andmesalvestussüsteemi komponendid I</vt:lpstr>
      <vt:lpstr>Andmesalvestussüsteemi komponendid I</vt:lpstr>
      <vt:lpstr>Andmesalvestussüsteemi komponendid II</vt:lpstr>
      <vt:lpstr>PowerPoint Presentation</vt:lpstr>
      <vt:lpstr>PowerPoint Presentation</vt:lpstr>
      <vt:lpstr>PowerPoint Presentation</vt:lpstr>
      <vt:lpstr>Magnetilise kõvaketta struktuur (HDD)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Kõvaketta näitajad I</vt:lpstr>
      <vt:lpstr>Kõvaketta näitajad II</vt:lpstr>
      <vt:lpstr>PowerPoint Presentation</vt:lpstr>
      <vt:lpstr>Välkmäluketas (SSD – Solid State Drive)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Viited</vt:lpstr>
      <vt:lpstr>Viited 2</vt:lpstr>
      <vt:lpstr>Viited 3</vt:lpstr>
      <vt:lpstr>Küsimused? Tänan tähelepanu eest!</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EIK AST Edmund</dc:title>
  <dc:creator>Edmund Laugasson</dc:creator>
  <cp:lastModifiedBy>Siim Vene</cp:lastModifiedBy>
  <cp:revision>146</cp:revision>
  <dcterms:created xsi:type="dcterms:W3CDTF">2016-11-02T22:16:53Z</dcterms:created>
  <dcterms:modified xsi:type="dcterms:W3CDTF">2019-01-28T12:01:03Z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r8>0</vt:r8>
  </property>
  <property fmtid="{D5CDD505-2E9C-101B-9397-08002B2CF9AE}" pid="4" name="HyperlinksChanged">
    <vt:bool>false</vt:bool>
  </property>
  <property fmtid="{D5CDD505-2E9C-101B-9397-08002B2CF9AE}" pid="5" name="LinksUpToDate">
    <vt:bool>false</vt:bool>
  </property>
  <property fmtid="{D5CDD505-2E9C-101B-9397-08002B2CF9AE}" pid="6" name="MMClips">
    <vt:r8>0</vt:r8>
  </property>
  <property fmtid="{D5CDD505-2E9C-101B-9397-08002B2CF9AE}" pid="7" name="Notes">
    <vt:r8>0</vt:r8>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r8>2</vt:r8>
  </property>
</Properties>
</file>